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 id="2147483687" r:id="rId5"/>
  </p:sldMasterIdLst>
  <p:notesMasterIdLst>
    <p:notesMasterId r:id="rId20"/>
  </p:notesMasterIdLst>
  <p:sldIdLst>
    <p:sldId id="256" r:id="rId6"/>
    <p:sldId id="308" r:id="rId7"/>
    <p:sldId id="353" r:id="rId8"/>
    <p:sldId id="354" r:id="rId9"/>
    <p:sldId id="347" r:id="rId10"/>
    <p:sldId id="348" r:id="rId11"/>
    <p:sldId id="329" r:id="rId12"/>
    <p:sldId id="355" r:id="rId13"/>
    <p:sldId id="356" r:id="rId14"/>
    <p:sldId id="357" r:id="rId15"/>
    <p:sldId id="359" r:id="rId16"/>
    <p:sldId id="358" r:id="rId17"/>
    <p:sldId id="361" r:id="rId18"/>
    <p:sldId id="360"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1BA7D4-F146-41AB-B1CD-CEF6398817B9}" v="456" dt="2020-10-02T00:07:27.343"/>
    <p1510:client id="{260C3440-71B6-4137-AA5C-20AFCFFA31AA}" v="1850" dt="2020-10-01T22:29:34.651"/>
    <p1510:client id="{28893CA4-12BA-4E40-B58A-F626EC9399FC}" v="2" dt="2020-09-29T23:04:01.064"/>
    <p1510:client id="{503EAA2C-A0F7-4209-BB15-137398DF6507}" v="357" dt="2020-09-29T17:26:34.596"/>
    <p1510:client id="{81658B29-4426-4195-8FE6-B5A344E86407}" v="2406" dt="2020-09-29T18:57:28.023"/>
    <p1510:client id="{9752B68F-E6FE-42B3-A00E-F94DC01CB56E}" v="148" dt="2020-10-05T21:44:10.725"/>
    <p1510:client id="{F2006F79-80E2-49E3-90B5-F8064AA92F68}" v="221" dt="2020-09-29T21:42:41.0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411"/>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njing Chu" userId="S::wchu@futurewei.com::0f9b1a80-9eae-4c1b-8029-8858c795fc4e" providerId="AD" clId="Web-{28893CA4-12BA-4E40-B58A-F626EC9399FC}"/>
    <pc:docChg chg="modSld">
      <pc:chgData name="Wenjing Chu" userId="S::wchu@futurewei.com::0f9b1a80-9eae-4c1b-8029-8858c795fc4e" providerId="AD" clId="Web-{28893CA4-12BA-4E40-B58A-F626EC9399FC}" dt="2020-09-29T23:04:01.064" v="1" actId="1076"/>
      <pc:docMkLst>
        <pc:docMk/>
      </pc:docMkLst>
      <pc:sldChg chg="modSp">
        <pc:chgData name="Wenjing Chu" userId="S::wchu@futurewei.com::0f9b1a80-9eae-4c1b-8029-8858c795fc4e" providerId="AD" clId="Web-{28893CA4-12BA-4E40-B58A-F626EC9399FC}" dt="2020-09-29T23:04:01.064" v="1" actId="1076"/>
        <pc:sldMkLst>
          <pc:docMk/>
          <pc:sldMk cId="4284434357" sldId="359"/>
        </pc:sldMkLst>
        <pc:picChg chg="mod">
          <ac:chgData name="Wenjing Chu" userId="S::wchu@futurewei.com::0f9b1a80-9eae-4c1b-8029-8858c795fc4e" providerId="AD" clId="Web-{28893CA4-12BA-4E40-B58A-F626EC9399FC}" dt="2020-09-29T23:04:01.064" v="1" actId="1076"/>
          <ac:picMkLst>
            <pc:docMk/>
            <pc:sldMk cId="4284434357" sldId="359"/>
            <ac:picMk id="6" creationId="{B0BCFDEF-E794-461C-9764-04202D988F62}"/>
          </ac:picMkLst>
        </pc:picChg>
      </pc:sldChg>
    </pc:docChg>
  </pc:docChgLst>
  <pc:docChgLst>
    <pc:chgData name="Wenjing Chu" userId="S::wchu@futurewei.com::0f9b1a80-9eae-4c1b-8029-8858c795fc4e" providerId="AD" clId="Web-{9752B68F-E6FE-42B3-A00E-F94DC01CB56E}"/>
    <pc:docChg chg="modSld">
      <pc:chgData name="Wenjing Chu" userId="S::wchu@futurewei.com::0f9b1a80-9eae-4c1b-8029-8858c795fc4e" providerId="AD" clId="Web-{9752B68F-E6FE-42B3-A00E-F94DC01CB56E}" dt="2020-10-05T21:44:10.428" v="144" actId="20577"/>
      <pc:docMkLst>
        <pc:docMk/>
      </pc:docMkLst>
      <pc:sldChg chg="modSp">
        <pc:chgData name="Wenjing Chu" userId="S::wchu@futurewei.com::0f9b1a80-9eae-4c1b-8029-8858c795fc4e" providerId="AD" clId="Web-{9752B68F-E6FE-42B3-A00E-F94DC01CB56E}" dt="2020-10-05T21:44:10.428" v="143" actId="20577"/>
        <pc:sldMkLst>
          <pc:docMk/>
          <pc:sldMk cId="2427634371" sldId="358"/>
        </pc:sldMkLst>
        <pc:spChg chg="mod">
          <ac:chgData name="Wenjing Chu" userId="S::wchu@futurewei.com::0f9b1a80-9eae-4c1b-8029-8858c795fc4e" providerId="AD" clId="Web-{9752B68F-E6FE-42B3-A00E-F94DC01CB56E}" dt="2020-10-05T21:44:10.428" v="143" actId="20577"/>
          <ac:spMkLst>
            <pc:docMk/>
            <pc:sldMk cId="2427634371" sldId="358"/>
            <ac:spMk id="3" creationId="{A4680031-27F8-41D0-BA7A-0E9D5FFAE06D}"/>
          </ac:spMkLst>
        </pc:spChg>
      </pc:sldChg>
    </pc:docChg>
  </pc:docChgLst>
  <pc:docChgLst>
    <pc:chgData name="Wenjing Chu" userId="S::wchu@futurewei.com::0f9b1a80-9eae-4c1b-8029-8858c795fc4e" providerId="AD" clId="Web-{81658B29-4426-4195-8FE6-B5A344E86407}"/>
    <pc:docChg chg="addSld delSld modSld sldOrd">
      <pc:chgData name="Wenjing Chu" userId="S::wchu@futurewei.com::0f9b1a80-9eae-4c1b-8029-8858c795fc4e" providerId="AD" clId="Web-{81658B29-4426-4195-8FE6-B5A344E86407}" dt="2020-09-29T18:57:28.023" v="2398" actId="20577"/>
      <pc:docMkLst>
        <pc:docMk/>
      </pc:docMkLst>
      <pc:sldChg chg="del">
        <pc:chgData name="Wenjing Chu" userId="S::wchu@futurewei.com::0f9b1a80-9eae-4c1b-8029-8858c795fc4e" providerId="AD" clId="Web-{81658B29-4426-4195-8FE6-B5A344E86407}" dt="2020-09-29T18:32:10.863" v="1473"/>
        <pc:sldMkLst>
          <pc:docMk/>
          <pc:sldMk cId="3994242502" sldId="265"/>
        </pc:sldMkLst>
      </pc:sldChg>
      <pc:sldChg chg="modSp">
        <pc:chgData name="Wenjing Chu" userId="S::wchu@futurewei.com::0f9b1a80-9eae-4c1b-8029-8858c795fc4e" providerId="AD" clId="Web-{81658B29-4426-4195-8FE6-B5A344E86407}" dt="2020-09-29T18:34:20.371" v="1495" actId="20577"/>
        <pc:sldMkLst>
          <pc:docMk/>
          <pc:sldMk cId="2911984852" sldId="308"/>
        </pc:sldMkLst>
        <pc:spChg chg="mod">
          <ac:chgData name="Wenjing Chu" userId="S::wchu@futurewei.com::0f9b1a80-9eae-4c1b-8029-8858c795fc4e" providerId="AD" clId="Web-{81658B29-4426-4195-8FE6-B5A344E86407}" dt="2020-09-29T18:34:20.371" v="1495" actId="20577"/>
          <ac:spMkLst>
            <pc:docMk/>
            <pc:sldMk cId="2911984852" sldId="308"/>
            <ac:spMk id="4" creationId="{EF9FF919-F0A7-4812-899B-57A4BD32CA84}"/>
          </ac:spMkLst>
        </pc:spChg>
      </pc:sldChg>
      <pc:sldChg chg="del">
        <pc:chgData name="Wenjing Chu" userId="S::wchu@futurewei.com::0f9b1a80-9eae-4c1b-8029-8858c795fc4e" providerId="AD" clId="Web-{81658B29-4426-4195-8FE6-B5A344E86407}" dt="2020-09-29T18:32:00.956" v="1458"/>
        <pc:sldMkLst>
          <pc:docMk/>
          <pc:sldMk cId="2257277642" sldId="310"/>
        </pc:sldMkLst>
      </pc:sldChg>
      <pc:sldChg chg="del">
        <pc:chgData name="Wenjing Chu" userId="S::wchu@futurewei.com::0f9b1a80-9eae-4c1b-8029-8858c795fc4e" providerId="AD" clId="Web-{81658B29-4426-4195-8FE6-B5A344E86407}" dt="2020-09-29T18:32:03.363" v="1460"/>
        <pc:sldMkLst>
          <pc:docMk/>
          <pc:sldMk cId="1572080384" sldId="311"/>
        </pc:sldMkLst>
      </pc:sldChg>
      <pc:sldChg chg="del">
        <pc:chgData name="Wenjing Chu" userId="S::wchu@futurewei.com::0f9b1a80-9eae-4c1b-8029-8858c795fc4e" providerId="AD" clId="Web-{81658B29-4426-4195-8FE6-B5A344E86407}" dt="2020-09-29T18:32:04.394" v="1462"/>
        <pc:sldMkLst>
          <pc:docMk/>
          <pc:sldMk cId="3816329003" sldId="312"/>
        </pc:sldMkLst>
      </pc:sldChg>
      <pc:sldChg chg="del">
        <pc:chgData name="Wenjing Chu" userId="S::wchu@futurewei.com::0f9b1a80-9eae-4c1b-8029-8858c795fc4e" providerId="AD" clId="Web-{81658B29-4426-4195-8FE6-B5A344E86407}" dt="2020-09-29T17:53:03.370" v="1192"/>
        <pc:sldMkLst>
          <pc:docMk/>
          <pc:sldMk cId="3152173169" sldId="316"/>
        </pc:sldMkLst>
      </pc:sldChg>
      <pc:sldChg chg="del">
        <pc:chgData name="Wenjing Chu" userId="S::wchu@futurewei.com::0f9b1a80-9eae-4c1b-8029-8858c795fc4e" providerId="AD" clId="Web-{81658B29-4426-4195-8FE6-B5A344E86407}" dt="2020-09-29T18:32:05.285" v="1464"/>
        <pc:sldMkLst>
          <pc:docMk/>
          <pc:sldMk cId="2067936416" sldId="317"/>
        </pc:sldMkLst>
      </pc:sldChg>
      <pc:sldChg chg="del">
        <pc:chgData name="Wenjing Chu" userId="S::wchu@futurewei.com::0f9b1a80-9eae-4c1b-8029-8858c795fc4e" providerId="AD" clId="Web-{81658B29-4426-4195-8FE6-B5A344E86407}" dt="2020-09-29T18:32:05.925" v="1466"/>
        <pc:sldMkLst>
          <pc:docMk/>
          <pc:sldMk cId="2122657926" sldId="318"/>
        </pc:sldMkLst>
      </pc:sldChg>
      <pc:sldChg chg="del">
        <pc:chgData name="Wenjing Chu" userId="S::wchu@futurewei.com::0f9b1a80-9eae-4c1b-8029-8858c795fc4e" providerId="AD" clId="Web-{81658B29-4426-4195-8FE6-B5A344E86407}" dt="2020-09-29T18:32:05.644" v="1465"/>
        <pc:sldMkLst>
          <pc:docMk/>
          <pc:sldMk cId="3028533134" sldId="319"/>
        </pc:sldMkLst>
      </pc:sldChg>
      <pc:sldChg chg="del">
        <pc:chgData name="Wenjing Chu" userId="S::wchu@futurewei.com::0f9b1a80-9eae-4c1b-8029-8858c795fc4e" providerId="AD" clId="Web-{81658B29-4426-4195-8FE6-B5A344E86407}" dt="2020-09-29T18:32:07.097" v="1467"/>
        <pc:sldMkLst>
          <pc:docMk/>
          <pc:sldMk cId="1182219039" sldId="320"/>
        </pc:sldMkLst>
      </pc:sldChg>
      <pc:sldChg chg="del">
        <pc:chgData name="Wenjing Chu" userId="S::wchu@futurewei.com::0f9b1a80-9eae-4c1b-8029-8858c795fc4e" providerId="AD" clId="Web-{81658B29-4426-4195-8FE6-B5A344E86407}" dt="2020-09-29T18:32:08.550" v="1469"/>
        <pc:sldMkLst>
          <pc:docMk/>
          <pc:sldMk cId="1617543120" sldId="321"/>
        </pc:sldMkLst>
      </pc:sldChg>
      <pc:sldChg chg="del">
        <pc:chgData name="Wenjing Chu" userId="S::wchu@futurewei.com::0f9b1a80-9eae-4c1b-8029-8858c795fc4e" providerId="AD" clId="Web-{81658B29-4426-4195-8FE6-B5A344E86407}" dt="2020-09-29T18:32:07.769" v="1468"/>
        <pc:sldMkLst>
          <pc:docMk/>
          <pc:sldMk cId="820818826" sldId="322"/>
        </pc:sldMkLst>
      </pc:sldChg>
      <pc:sldChg chg="del">
        <pc:chgData name="Wenjing Chu" userId="S::wchu@futurewei.com::0f9b1a80-9eae-4c1b-8029-8858c795fc4e" providerId="AD" clId="Web-{81658B29-4426-4195-8FE6-B5A344E86407}" dt="2020-09-29T18:32:08.972" v="1470"/>
        <pc:sldMkLst>
          <pc:docMk/>
          <pc:sldMk cId="2634375308" sldId="323"/>
        </pc:sldMkLst>
      </pc:sldChg>
      <pc:sldChg chg="del">
        <pc:chgData name="Wenjing Chu" userId="S::wchu@futurewei.com::0f9b1a80-9eae-4c1b-8029-8858c795fc4e" providerId="AD" clId="Web-{81658B29-4426-4195-8FE6-B5A344E86407}" dt="2020-09-29T18:32:09.613" v="1472"/>
        <pc:sldMkLst>
          <pc:docMk/>
          <pc:sldMk cId="1863527544" sldId="324"/>
        </pc:sldMkLst>
      </pc:sldChg>
      <pc:sldChg chg="del">
        <pc:chgData name="Wenjing Chu" userId="S::wchu@futurewei.com::0f9b1a80-9eae-4c1b-8029-8858c795fc4e" providerId="AD" clId="Web-{81658B29-4426-4195-8FE6-B5A344E86407}" dt="2020-09-29T18:32:09.004" v="1471"/>
        <pc:sldMkLst>
          <pc:docMk/>
          <pc:sldMk cId="629352178" sldId="325"/>
        </pc:sldMkLst>
      </pc:sldChg>
      <pc:sldChg chg="del">
        <pc:chgData name="Wenjing Chu" userId="S::wchu@futurewei.com::0f9b1a80-9eae-4c1b-8029-8858c795fc4e" providerId="AD" clId="Web-{81658B29-4426-4195-8FE6-B5A344E86407}" dt="2020-09-29T18:32:11.457" v="1474"/>
        <pc:sldMkLst>
          <pc:docMk/>
          <pc:sldMk cId="2264729735" sldId="326"/>
        </pc:sldMkLst>
      </pc:sldChg>
      <pc:sldChg chg="del">
        <pc:chgData name="Wenjing Chu" userId="S::wchu@futurewei.com::0f9b1a80-9eae-4c1b-8029-8858c795fc4e" providerId="AD" clId="Web-{81658B29-4426-4195-8FE6-B5A344E86407}" dt="2020-09-29T18:32:12.613" v="1475"/>
        <pc:sldMkLst>
          <pc:docMk/>
          <pc:sldMk cId="165615653" sldId="328"/>
        </pc:sldMkLst>
      </pc:sldChg>
      <pc:sldChg chg="addSp modSp">
        <pc:chgData name="Wenjing Chu" userId="S::wchu@futurewei.com::0f9b1a80-9eae-4c1b-8029-8858c795fc4e" providerId="AD" clId="Web-{81658B29-4426-4195-8FE6-B5A344E86407}" dt="2020-09-29T18:44:56.850" v="1830" actId="20577"/>
        <pc:sldMkLst>
          <pc:docMk/>
          <pc:sldMk cId="2999189094" sldId="329"/>
        </pc:sldMkLst>
        <pc:spChg chg="mod">
          <ac:chgData name="Wenjing Chu" userId="S::wchu@futurewei.com::0f9b1a80-9eae-4c1b-8029-8858c795fc4e" providerId="AD" clId="Web-{81658B29-4426-4195-8FE6-B5A344E86407}" dt="2020-09-29T17:52:08.040" v="1189" actId="20577"/>
          <ac:spMkLst>
            <pc:docMk/>
            <pc:sldMk cId="2999189094" sldId="329"/>
            <ac:spMk id="3" creationId="{E39DBBB5-B796-4772-AC42-31BD1641C1B7}"/>
          </ac:spMkLst>
        </pc:spChg>
        <pc:spChg chg="add mod">
          <ac:chgData name="Wenjing Chu" userId="S::wchu@futurewei.com::0f9b1a80-9eae-4c1b-8029-8858c795fc4e" providerId="AD" clId="Web-{81658B29-4426-4195-8FE6-B5A344E86407}" dt="2020-09-29T17:54:04.106" v="1242" actId="1076"/>
          <ac:spMkLst>
            <pc:docMk/>
            <pc:sldMk cId="2999189094" sldId="329"/>
            <ac:spMk id="9" creationId="{58F71C1E-E457-498D-8F5B-33BCDC81AC7E}"/>
          </ac:spMkLst>
        </pc:spChg>
        <pc:spChg chg="mod">
          <ac:chgData name="Wenjing Chu" userId="S::wchu@futurewei.com::0f9b1a80-9eae-4c1b-8029-8858c795fc4e" providerId="AD" clId="Web-{81658B29-4426-4195-8FE6-B5A344E86407}" dt="2020-09-29T18:44:56.850" v="1830" actId="20577"/>
          <ac:spMkLst>
            <pc:docMk/>
            <pc:sldMk cId="2999189094" sldId="329"/>
            <ac:spMk id="13" creationId="{54B66D27-7C6D-3542-BA77-D9CB1ACC5667}"/>
          </ac:spMkLst>
        </pc:spChg>
      </pc:sldChg>
      <pc:sldChg chg="add del">
        <pc:chgData name="Wenjing Chu" userId="S::wchu@futurewei.com::0f9b1a80-9eae-4c1b-8029-8858c795fc4e" providerId="AD" clId="Web-{81658B29-4426-4195-8FE6-B5A344E86407}" dt="2020-09-29T18:32:26.692" v="1478"/>
        <pc:sldMkLst>
          <pc:docMk/>
          <pc:sldMk cId="2257467080" sldId="331"/>
        </pc:sldMkLst>
      </pc:sldChg>
      <pc:sldChg chg="del">
        <pc:chgData name="Wenjing Chu" userId="S::wchu@futurewei.com::0f9b1a80-9eae-4c1b-8029-8858c795fc4e" providerId="AD" clId="Web-{81658B29-4426-4195-8FE6-B5A344E86407}" dt="2020-09-29T18:32:02.628" v="1459"/>
        <pc:sldMkLst>
          <pc:docMk/>
          <pc:sldMk cId="2924567349" sldId="338"/>
        </pc:sldMkLst>
      </pc:sldChg>
      <pc:sldChg chg="del">
        <pc:chgData name="Wenjing Chu" userId="S::wchu@futurewei.com::0f9b1a80-9eae-4c1b-8029-8858c795fc4e" providerId="AD" clId="Web-{81658B29-4426-4195-8FE6-B5A344E86407}" dt="2020-09-29T17:47:50.050" v="918"/>
        <pc:sldMkLst>
          <pc:docMk/>
          <pc:sldMk cId="4150505959" sldId="343"/>
        </pc:sldMkLst>
      </pc:sldChg>
      <pc:sldChg chg="del">
        <pc:chgData name="Wenjing Chu" userId="S::wchu@futurewei.com::0f9b1a80-9eae-4c1b-8029-8858c795fc4e" providerId="AD" clId="Web-{81658B29-4426-4195-8FE6-B5A344E86407}" dt="2020-09-29T18:32:03.784" v="1461"/>
        <pc:sldMkLst>
          <pc:docMk/>
          <pc:sldMk cId="1604646152" sldId="345"/>
        </pc:sldMkLst>
      </pc:sldChg>
      <pc:sldChg chg="del">
        <pc:chgData name="Wenjing Chu" userId="S::wchu@futurewei.com::0f9b1a80-9eae-4c1b-8029-8858c795fc4e" providerId="AD" clId="Web-{81658B29-4426-4195-8FE6-B5A344E86407}" dt="2020-09-29T18:32:04.988" v="1463"/>
        <pc:sldMkLst>
          <pc:docMk/>
          <pc:sldMk cId="2948046007" sldId="346"/>
        </pc:sldMkLst>
      </pc:sldChg>
      <pc:sldChg chg="modSp ord">
        <pc:chgData name="Wenjing Chu" userId="S::wchu@futurewei.com::0f9b1a80-9eae-4c1b-8029-8858c795fc4e" providerId="AD" clId="Web-{81658B29-4426-4195-8FE6-B5A344E86407}" dt="2020-09-29T18:39:40.142" v="1645" actId="20577"/>
        <pc:sldMkLst>
          <pc:docMk/>
          <pc:sldMk cId="2250691230" sldId="347"/>
        </pc:sldMkLst>
        <pc:spChg chg="mod">
          <ac:chgData name="Wenjing Chu" userId="S::wchu@futurewei.com::0f9b1a80-9eae-4c1b-8029-8858c795fc4e" providerId="AD" clId="Web-{81658B29-4426-4195-8FE6-B5A344E86407}" dt="2020-09-29T18:39:40.142" v="1645" actId="20577"/>
          <ac:spMkLst>
            <pc:docMk/>
            <pc:sldMk cId="2250691230" sldId="347"/>
            <ac:spMk id="8" creationId="{5ED7FFFC-7619-F94D-80F9-BDC834DF92FE}"/>
          </ac:spMkLst>
        </pc:spChg>
        <pc:spChg chg="mod">
          <ac:chgData name="Wenjing Chu" userId="S::wchu@futurewei.com::0f9b1a80-9eae-4c1b-8029-8858c795fc4e" providerId="AD" clId="Web-{81658B29-4426-4195-8FE6-B5A344E86407}" dt="2020-09-29T17:50:43.382" v="1144" actId="20577"/>
          <ac:spMkLst>
            <pc:docMk/>
            <pc:sldMk cId="2250691230" sldId="347"/>
            <ac:spMk id="10" creationId="{52AAC37C-3081-4099-9B5B-7A80142293C5}"/>
          </ac:spMkLst>
        </pc:spChg>
        <pc:spChg chg="mod">
          <ac:chgData name="Wenjing Chu" userId="S::wchu@futurewei.com::0f9b1a80-9eae-4c1b-8029-8858c795fc4e" providerId="AD" clId="Web-{81658B29-4426-4195-8FE6-B5A344E86407}" dt="2020-09-29T18:37:27.086" v="1501" actId="20577"/>
          <ac:spMkLst>
            <pc:docMk/>
            <pc:sldMk cId="2250691230" sldId="347"/>
            <ac:spMk id="12" creationId="{F79CB829-3B6F-4ABD-8CB7-BE35D94951D4}"/>
          </ac:spMkLst>
        </pc:spChg>
      </pc:sldChg>
      <pc:sldChg chg="modSp ord">
        <pc:chgData name="Wenjing Chu" userId="S::wchu@futurewei.com::0f9b1a80-9eae-4c1b-8029-8858c795fc4e" providerId="AD" clId="Web-{81658B29-4426-4195-8FE6-B5A344E86407}" dt="2020-09-29T18:42:31.184" v="1758" actId="20577"/>
        <pc:sldMkLst>
          <pc:docMk/>
          <pc:sldMk cId="4284252178" sldId="348"/>
        </pc:sldMkLst>
        <pc:spChg chg="mod">
          <ac:chgData name="Wenjing Chu" userId="S::wchu@futurewei.com::0f9b1a80-9eae-4c1b-8029-8858c795fc4e" providerId="AD" clId="Web-{81658B29-4426-4195-8FE6-B5A344E86407}" dt="2020-09-29T17:51:18.914" v="1163" actId="20577"/>
          <ac:spMkLst>
            <pc:docMk/>
            <pc:sldMk cId="4284252178" sldId="348"/>
            <ac:spMk id="2" creationId="{49786763-7D21-6046-A3C1-3B746A338178}"/>
          </ac:spMkLst>
        </pc:spChg>
        <pc:spChg chg="mod">
          <ac:chgData name="Wenjing Chu" userId="S::wchu@futurewei.com::0f9b1a80-9eae-4c1b-8029-8858c795fc4e" providerId="AD" clId="Web-{81658B29-4426-4195-8FE6-B5A344E86407}" dt="2020-09-29T18:42:31.184" v="1758" actId="20577"/>
          <ac:spMkLst>
            <pc:docMk/>
            <pc:sldMk cId="4284252178" sldId="348"/>
            <ac:spMk id="9" creationId="{A67D5DFA-BFCE-7447-BCA4-0E7CD4641051}"/>
          </ac:spMkLst>
        </pc:spChg>
      </pc:sldChg>
      <pc:sldChg chg="del">
        <pc:chgData name="Wenjing Chu" userId="S::wchu@futurewei.com::0f9b1a80-9eae-4c1b-8029-8858c795fc4e" providerId="AD" clId="Web-{81658B29-4426-4195-8FE6-B5A344E86407}" dt="2020-09-29T17:47:40.222" v="915"/>
        <pc:sldMkLst>
          <pc:docMk/>
          <pc:sldMk cId="1600208826" sldId="349"/>
        </pc:sldMkLst>
      </pc:sldChg>
      <pc:sldChg chg="del">
        <pc:chgData name="Wenjing Chu" userId="S::wchu@futurewei.com::0f9b1a80-9eae-4c1b-8029-8858c795fc4e" providerId="AD" clId="Web-{81658B29-4426-4195-8FE6-B5A344E86407}" dt="2020-09-29T17:47:41.534" v="916"/>
        <pc:sldMkLst>
          <pc:docMk/>
          <pc:sldMk cId="3748006796" sldId="350"/>
        </pc:sldMkLst>
      </pc:sldChg>
      <pc:sldChg chg="del">
        <pc:chgData name="Wenjing Chu" userId="S::wchu@futurewei.com::0f9b1a80-9eae-4c1b-8029-8858c795fc4e" providerId="AD" clId="Web-{81658B29-4426-4195-8FE6-B5A344E86407}" dt="2020-09-29T17:47:38.081" v="914"/>
        <pc:sldMkLst>
          <pc:docMk/>
          <pc:sldMk cId="1961315811" sldId="351"/>
        </pc:sldMkLst>
      </pc:sldChg>
      <pc:sldChg chg="del">
        <pc:chgData name="Wenjing Chu" userId="S::wchu@futurewei.com::0f9b1a80-9eae-4c1b-8029-8858c795fc4e" providerId="AD" clId="Web-{81658B29-4426-4195-8FE6-B5A344E86407}" dt="2020-09-29T17:47:42.769" v="917"/>
        <pc:sldMkLst>
          <pc:docMk/>
          <pc:sldMk cId="665650160" sldId="352"/>
        </pc:sldMkLst>
      </pc:sldChg>
      <pc:sldChg chg="modSp">
        <pc:chgData name="Wenjing Chu" userId="S::wchu@futurewei.com::0f9b1a80-9eae-4c1b-8029-8858c795fc4e" providerId="AD" clId="Web-{81658B29-4426-4195-8FE6-B5A344E86407}" dt="2020-09-29T17:56:08.499" v="1245" actId="20577"/>
        <pc:sldMkLst>
          <pc:docMk/>
          <pc:sldMk cId="924923857" sldId="354"/>
        </pc:sldMkLst>
        <pc:spChg chg="mod">
          <ac:chgData name="Wenjing Chu" userId="S::wchu@futurewei.com::0f9b1a80-9eae-4c1b-8029-8858c795fc4e" providerId="AD" clId="Web-{81658B29-4426-4195-8FE6-B5A344E86407}" dt="2020-09-29T17:56:08.499" v="1245" actId="20577"/>
          <ac:spMkLst>
            <pc:docMk/>
            <pc:sldMk cId="924923857" sldId="354"/>
            <ac:spMk id="3" creationId="{33C52D20-8573-475F-B29A-AADE59FF8C45}"/>
          </ac:spMkLst>
        </pc:spChg>
      </pc:sldChg>
      <pc:sldChg chg="addSp modSp new">
        <pc:chgData name="Wenjing Chu" userId="S::wchu@futurewei.com::0f9b1a80-9eae-4c1b-8029-8858c795fc4e" providerId="AD" clId="Web-{81658B29-4426-4195-8FE6-B5A344E86407}" dt="2020-09-29T18:24:32.021" v="1344" actId="20577"/>
        <pc:sldMkLst>
          <pc:docMk/>
          <pc:sldMk cId="1507345235" sldId="355"/>
        </pc:sldMkLst>
        <pc:spChg chg="mod">
          <ac:chgData name="Wenjing Chu" userId="S::wchu@futurewei.com::0f9b1a80-9eae-4c1b-8029-8858c795fc4e" providerId="AD" clId="Web-{81658B29-4426-4195-8FE6-B5A344E86407}" dt="2020-09-29T18:16:50.898" v="1257" actId="20577"/>
          <ac:spMkLst>
            <pc:docMk/>
            <pc:sldMk cId="1507345235" sldId="355"/>
            <ac:spMk id="2" creationId="{75260DDB-46D6-4FF1-9B42-3AB5F60BD062}"/>
          </ac:spMkLst>
        </pc:spChg>
        <pc:spChg chg="mod">
          <ac:chgData name="Wenjing Chu" userId="S::wchu@futurewei.com::0f9b1a80-9eae-4c1b-8029-8858c795fc4e" providerId="AD" clId="Web-{81658B29-4426-4195-8FE6-B5A344E86407}" dt="2020-09-29T18:24:32.021" v="1344" actId="20577"/>
          <ac:spMkLst>
            <pc:docMk/>
            <pc:sldMk cId="1507345235" sldId="355"/>
            <ac:spMk id="3" creationId="{68CAC8D9-9214-4002-BB5C-337031788B4A}"/>
          </ac:spMkLst>
        </pc:spChg>
        <pc:picChg chg="add mod">
          <ac:chgData name="Wenjing Chu" userId="S::wchu@futurewei.com::0f9b1a80-9eae-4c1b-8029-8858c795fc4e" providerId="AD" clId="Web-{81658B29-4426-4195-8FE6-B5A344E86407}" dt="2020-09-29T18:19:56.863" v="1287" actId="1076"/>
          <ac:picMkLst>
            <pc:docMk/>
            <pc:sldMk cId="1507345235" sldId="355"/>
            <ac:picMk id="6" creationId="{94713063-48CF-4E15-9D7A-B385917F0896}"/>
          </ac:picMkLst>
        </pc:picChg>
      </pc:sldChg>
      <pc:sldChg chg="addSp modSp new">
        <pc:chgData name="Wenjing Chu" userId="S::wchu@futurewei.com::0f9b1a80-9eae-4c1b-8029-8858c795fc4e" providerId="AD" clId="Web-{81658B29-4426-4195-8FE6-B5A344E86407}" dt="2020-09-29T18:45:37.727" v="1836" actId="20577"/>
        <pc:sldMkLst>
          <pc:docMk/>
          <pc:sldMk cId="739244948" sldId="356"/>
        </pc:sldMkLst>
        <pc:spChg chg="add mod">
          <ac:chgData name="Wenjing Chu" userId="S::wchu@futurewei.com::0f9b1a80-9eae-4c1b-8029-8858c795fc4e" providerId="AD" clId="Web-{81658B29-4426-4195-8FE6-B5A344E86407}" dt="2020-09-29T18:45:37.727" v="1836" actId="20577"/>
          <ac:spMkLst>
            <pc:docMk/>
            <pc:sldMk cId="739244948" sldId="356"/>
            <ac:spMk id="6" creationId="{6A714FF8-53FD-45DE-B8DF-2FFBC41F33C7}"/>
          </ac:spMkLst>
        </pc:spChg>
        <pc:picChg chg="add mod">
          <ac:chgData name="Wenjing Chu" userId="S::wchu@futurewei.com::0f9b1a80-9eae-4c1b-8029-8858c795fc4e" providerId="AD" clId="Web-{81658B29-4426-4195-8FE6-B5A344E86407}" dt="2020-09-29T18:27:42.205" v="1354" actId="14100"/>
          <ac:picMkLst>
            <pc:docMk/>
            <pc:sldMk cId="739244948" sldId="356"/>
            <ac:picMk id="4" creationId="{79110DCB-424E-4352-BEF2-4F6B87A18B4D}"/>
          </ac:picMkLst>
        </pc:picChg>
        <pc:picChg chg="add mod">
          <ac:chgData name="Wenjing Chu" userId="S::wchu@futurewei.com::0f9b1a80-9eae-4c1b-8029-8858c795fc4e" providerId="AD" clId="Web-{81658B29-4426-4195-8FE6-B5A344E86407}" dt="2020-09-29T18:27:47.487" v="1356" actId="14100"/>
          <ac:picMkLst>
            <pc:docMk/>
            <pc:sldMk cId="739244948" sldId="356"/>
            <ac:picMk id="5" creationId="{0A45B22D-66CE-497B-857D-DC4FDBDA7F65}"/>
          </ac:picMkLst>
        </pc:picChg>
      </pc:sldChg>
      <pc:sldChg chg="addSp modSp new">
        <pc:chgData name="Wenjing Chu" userId="S::wchu@futurewei.com::0f9b1a80-9eae-4c1b-8029-8858c795fc4e" providerId="AD" clId="Web-{81658B29-4426-4195-8FE6-B5A344E86407}" dt="2020-09-29T18:57:28.023" v="2397" actId="20577"/>
        <pc:sldMkLst>
          <pc:docMk/>
          <pc:sldMk cId="41905111" sldId="357"/>
        </pc:sldMkLst>
        <pc:spChg chg="mod">
          <ac:chgData name="Wenjing Chu" userId="S::wchu@futurewei.com::0f9b1a80-9eae-4c1b-8029-8858c795fc4e" providerId="AD" clId="Web-{81658B29-4426-4195-8FE6-B5A344E86407}" dt="2020-09-29T18:46:10.135" v="1858" actId="20577"/>
          <ac:spMkLst>
            <pc:docMk/>
            <pc:sldMk cId="41905111" sldId="357"/>
            <ac:spMk id="2" creationId="{597081DD-1FCF-4289-AE0C-7899CB0B9291}"/>
          </ac:spMkLst>
        </pc:spChg>
        <pc:spChg chg="mod">
          <ac:chgData name="Wenjing Chu" userId="S::wchu@futurewei.com::0f9b1a80-9eae-4c1b-8029-8858c795fc4e" providerId="AD" clId="Web-{81658B29-4426-4195-8FE6-B5A344E86407}" dt="2020-09-29T18:57:28.023" v="2397" actId="20577"/>
          <ac:spMkLst>
            <pc:docMk/>
            <pc:sldMk cId="41905111" sldId="357"/>
            <ac:spMk id="3" creationId="{CD5E3530-9C9B-4FC9-A41E-94735F0F6003}"/>
          </ac:spMkLst>
        </pc:spChg>
        <pc:spChg chg="add mod">
          <ac:chgData name="Wenjing Chu" userId="S::wchu@futurewei.com::0f9b1a80-9eae-4c1b-8029-8858c795fc4e" providerId="AD" clId="Web-{81658B29-4426-4195-8FE6-B5A344E86407}" dt="2020-09-29T18:52:28.691" v="2279" actId="1076"/>
          <ac:spMkLst>
            <pc:docMk/>
            <pc:sldMk cId="41905111" sldId="357"/>
            <ac:spMk id="5" creationId="{9047F779-633B-438E-B896-7C40168C530E}"/>
          </ac:spMkLst>
        </pc:spChg>
        <pc:spChg chg="add mod">
          <ac:chgData name="Wenjing Chu" userId="S::wchu@futurewei.com::0f9b1a80-9eae-4c1b-8029-8858c795fc4e" providerId="AD" clId="Web-{81658B29-4426-4195-8FE6-B5A344E86407}" dt="2020-09-29T18:52:37.879" v="2290" actId="20577"/>
          <ac:spMkLst>
            <pc:docMk/>
            <pc:sldMk cId="41905111" sldId="357"/>
            <ac:spMk id="6" creationId="{4AE51CFB-2200-4FF4-A390-2C3ED0DC9D7E}"/>
          </ac:spMkLst>
        </pc:spChg>
        <pc:spChg chg="add mod">
          <ac:chgData name="Wenjing Chu" userId="S::wchu@futurewei.com::0f9b1a80-9eae-4c1b-8029-8858c795fc4e" providerId="AD" clId="Web-{81658B29-4426-4195-8FE6-B5A344E86407}" dt="2020-09-29T18:53:05.631" v="2296" actId="1076"/>
          <ac:spMkLst>
            <pc:docMk/>
            <pc:sldMk cId="41905111" sldId="357"/>
            <ac:spMk id="7" creationId="{2A4C741F-30B4-4A48-B5ED-E4B638437535}"/>
          </ac:spMkLst>
        </pc:spChg>
        <pc:spChg chg="add mod">
          <ac:chgData name="Wenjing Chu" userId="S::wchu@futurewei.com::0f9b1a80-9eae-4c1b-8029-8858c795fc4e" providerId="AD" clId="Web-{81658B29-4426-4195-8FE6-B5A344E86407}" dt="2020-09-29T18:53:12.272" v="2298" actId="1076"/>
          <ac:spMkLst>
            <pc:docMk/>
            <pc:sldMk cId="41905111" sldId="357"/>
            <ac:spMk id="8" creationId="{089ADD78-93AA-48DB-98EC-7838D8B46B31}"/>
          </ac:spMkLst>
        </pc:spChg>
        <pc:spChg chg="add mod">
          <ac:chgData name="Wenjing Chu" userId="S::wchu@futurewei.com::0f9b1a80-9eae-4c1b-8029-8858c795fc4e" providerId="AD" clId="Web-{81658B29-4426-4195-8FE6-B5A344E86407}" dt="2020-09-29T18:54:32.293" v="2326" actId="14100"/>
          <ac:spMkLst>
            <pc:docMk/>
            <pc:sldMk cId="41905111" sldId="357"/>
            <ac:spMk id="9" creationId="{E570453A-DF83-4E16-8DFA-97513AAF96B2}"/>
          </ac:spMkLst>
        </pc:spChg>
        <pc:spChg chg="add mod">
          <ac:chgData name="Wenjing Chu" userId="S::wchu@futurewei.com::0f9b1a80-9eae-4c1b-8029-8858c795fc4e" providerId="AD" clId="Web-{81658B29-4426-4195-8FE6-B5A344E86407}" dt="2020-09-29T18:54:38.840" v="2328" actId="1076"/>
          <ac:spMkLst>
            <pc:docMk/>
            <pc:sldMk cId="41905111" sldId="357"/>
            <ac:spMk id="10" creationId="{DCE6E5CC-F9FC-4E84-93A1-8E5457ACA075}"/>
          </ac:spMkLst>
        </pc:spChg>
        <pc:spChg chg="add mod">
          <ac:chgData name="Wenjing Chu" userId="S::wchu@futurewei.com::0f9b1a80-9eae-4c1b-8029-8858c795fc4e" providerId="AD" clId="Web-{81658B29-4426-4195-8FE6-B5A344E86407}" dt="2020-09-29T18:55:53.298" v="2390" actId="1076"/>
          <ac:spMkLst>
            <pc:docMk/>
            <pc:sldMk cId="41905111" sldId="357"/>
            <ac:spMk id="12" creationId="{09FE9805-31B2-4193-B93E-4DDEED519CED}"/>
          </ac:spMkLst>
        </pc:spChg>
        <pc:cxnChg chg="add mod">
          <ac:chgData name="Wenjing Chu" userId="S::wchu@futurewei.com::0f9b1a80-9eae-4c1b-8029-8858c795fc4e" providerId="AD" clId="Web-{81658B29-4426-4195-8FE6-B5A344E86407}" dt="2020-09-29T18:54:52.278" v="2330" actId="14100"/>
          <ac:cxnSpMkLst>
            <pc:docMk/>
            <pc:sldMk cId="41905111" sldId="357"/>
            <ac:cxnSpMk id="11" creationId="{25A45C4F-9AB7-4B9A-BF3F-3FAC438E1AB5}"/>
          </ac:cxnSpMkLst>
        </pc:cxnChg>
      </pc:sldChg>
    </pc:docChg>
  </pc:docChgLst>
  <pc:docChgLst>
    <pc:chgData name="Wenjing Chu" userId="S::wchu@futurewei.com::0f9b1a80-9eae-4c1b-8029-8858c795fc4e" providerId="AD" clId="Web-{F2006F79-80E2-49E3-90B5-F8064AA92F68}"/>
    <pc:docChg chg="addSld modSld">
      <pc:chgData name="Wenjing Chu" userId="S::wchu@futurewei.com::0f9b1a80-9eae-4c1b-8029-8858c795fc4e" providerId="AD" clId="Web-{F2006F79-80E2-49E3-90B5-F8064AA92F68}" dt="2020-09-29T21:42:41.079" v="212" actId="1076"/>
      <pc:docMkLst>
        <pc:docMk/>
      </pc:docMkLst>
      <pc:sldChg chg="modSp">
        <pc:chgData name="Wenjing Chu" userId="S::wchu@futurewei.com::0f9b1a80-9eae-4c1b-8029-8858c795fc4e" providerId="AD" clId="Web-{F2006F79-80E2-49E3-90B5-F8064AA92F68}" dt="2020-09-29T20:10:33.369" v="207" actId="20577"/>
        <pc:sldMkLst>
          <pc:docMk/>
          <pc:sldMk cId="2911984852" sldId="308"/>
        </pc:sldMkLst>
        <pc:spChg chg="mod">
          <ac:chgData name="Wenjing Chu" userId="S::wchu@futurewei.com::0f9b1a80-9eae-4c1b-8029-8858c795fc4e" providerId="AD" clId="Web-{F2006F79-80E2-49E3-90B5-F8064AA92F68}" dt="2020-09-29T20:10:33.369" v="207" actId="20577"/>
          <ac:spMkLst>
            <pc:docMk/>
            <pc:sldMk cId="2911984852" sldId="308"/>
            <ac:spMk id="4" creationId="{EF9FF919-F0A7-4812-899B-57A4BD32CA84}"/>
          </ac:spMkLst>
        </pc:spChg>
      </pc:sldChg>
      <pc:sldChg chg="modSp">
        <pc:chgData name="Wenjing Chu" userId="S::wchu@futurewei.com::0f9b1a80-9eae-4c1b-8029-8858c795fc4e" providerId="AD" clId="Web-{F2006F79-80E2-49E3-90B5-F8064AA92F68}" dt="2020-09-29T20:22:08.152" v="209" actId="14100"/>
        <pc:sldMkLst>
          <pc:docMk/>
          <pc:sldMk cId="1507345235" sldId="355"/>
        </pc:sldMkLst>
        <pc:spChg chg="mod">
          <ac:chgData name="Wenjing Chu" userId="S::wchu@futurewei.com::0f9b1a80-9eae-4c1b-8029-8858c795fc4e" providerId="AD" clId="Web-{F2006F79-80E2-49E3-90B5-F8064AA92F68}" dt="2020-09-29T20:22:08.152" v="209" actId="14100"/>
          <ac:spMkLst>
            <pc:docMk/>
            <pc:sldMk cId="1507345235" sldId="355"/>
            <ac:spMk id="3" creationId="{68CAC8D9-9214-4002-BB5C-337031788B4A}"/>
          </ac:spMkLst>
        </pc:spChg>
      </pc:sldChg>
      <pc:sldChg chg="addSp modSp">
        <pc:chgData name="Wenjing Chu" userId="S::wchu@futurewei.com::0f9b1a80-9eae-4c1b-8029-8858c795fc4e" providerId="AD" clId="Web-{F2006F79-80E2-49E3-90B5-F8064AA92F68}" dt="2020-09-29T19:58:37.912" v="84" actId="14100"/>
        <pc:sldMkLst>
          <pc:docMk/>
          <pc:sldMk cId="41905111" sldId="357"/>
        </pc:sldMkLst>
        <pc:spChg chg="mod">
          <ac:chgData name="Wenjing Chu" userId="S::wchu@futurewei.com::0f9b1a80-9eae-4c1b-8029-8858c795fc4e" providerId="AD" clId="Web-{F2006F79-80E2-49E3-90B5-F8064AA92F68}" dt="2020-09-29T19:58:37.912" v="84" actId="14100"/>
          <ac:spMkLst>
            <pc:docMk/>
            <pc:sldMk cId="41905111" sldId="357"/>
            <ac:spMk id="5" creationId="{9047F779-633B-438E-B896-7C40168C530E}"/>
          </ac:spMkLst>
        </pc:spChg>
        <pc:spChg chg="mod">
          <ac:chgData name="Wenjing Chu" userId="S::wchu@futurewei.com::0f9b1a80-9eae-4c1b-8029-8858c795fc4e" providerId="AD" clId="Web-{F2006F79-80E2-49E3-90B5-F8064AA92F68}" dt="2020-09-29T19:56:54.675" v="61" actId="20577"/>
          <ac:spMkLst>
            <pc:docMk/>
            <pc:sldMk cId="41905111" sldId="357"/>
            <ac:spMk id="6" creationId="{4AE51CFB-2200-4FF4-A390-2C3ED0DC9D7E}"/>
          </ac:spMkLst>
        </pc:spChg>
        <pc:spChg chg="mod">
          <ac:chgData name="Wenjing Chu" userId="S::wchu@futurewei.com::0f9b1a80-9eae-4c1b-8029-8858c795fc4e" providerId="AD" clId="Web-{F2006F79-80E2-49E3-90B5-F8064AA92F68}" dt="2020-09-29T19:55:16.642" v="40" actId="1076"/>
          <ac:spMkLst>
            <pc:docMk/>
            <pc:sldMk cId="41905111" sldId="357"/>
            <ac:spMk id="12" creationId="{09FE9805-31B2-4193-B93E-4DDEED519CED}"/>
          </ac:spMkLst>
        </pc:spChg>
        <pc:spChg chg="add mod">
          <ac:chgData name="Wenjing Chu" userId="S::wchu@futurewei.com::0f9b1a80-9eae-4c1b-8029-8858c795fc4e" providerId="AD" clId="Web-{F2006F79-80E2-49E3-90B5-F8064AA92F68}" dt="2020-09-29T19:57:41.286" v="83" actId="1076"/>
          <ac:spMkLst>
            <pc:docMk/>
            <pc:sldMk cId="41905111" sldId="357"/>
            <ac:spMk id="13" creationId="{4CC94632-96F1-4149-9739-C8FF3BC8D223}"/>
          </ac:spMkLst>
        </pc:spChg>
        <pc:spChg chg="add mod">
          <ac:chgData name="Wenjing Chu" userId="S::wchu@futurewei.com::0f9b1a80-9eae-4c1b-8029-8858c795fc4e" providerId="AD" clId="Web-{F2006F79-80E2-49E3-90B5-F8064AA92F68}" dt="2020-09-29T19:54:48.719" v="35" actId="14100"/>
          <ac:spMkLst>
            <pc:docMk/>
            <pc:sldMk cId="41905111" sldId="357"/>
            <ac:spMk id="14" creationId="{FD59F506-CF49-456E-A432-98AF7491B42F}"/>
          </ac:spMkLst>
        </pc:spChg>
        <pc:cxnChg chg="add mod">
          <ac:chgData name="Wenjing Chu" userId="S::wchu@futurewei.com::0f9b1a80-9eae-4c1b-8029-8858c795fc4e" providerId="AD" clId="Web-{F2006F79-80E2-49E3-90B5-F8064AA92F68}" dt="2020-09-29T19:55:10.610" v="38" actId="14100"/>
          <ac:cxnSpMkLst>
            <pc:docMk/>
            <pc:sldMk cId="41905111" sldId="357"/>
            <ac:cxnSpMk id="15" creationId="{4B899563-7E9E-42E7-A231-6269BF2C3ED6}"/>
          </ac:cxnSpMkLst>
        </pc:cxnChg>
      </pc:sldChg>
      <pc:sldChg chg="modSp new">
        <pc:chgData name="Wenjing Chu" userId="S::wchu@futurewei.com::0f9b1a80-9eae-4c1b-8029-8858c795fc4e" providerId="AD" clId="Web-{F2006F79-80E2-49E3-90B5-F8064AA92F68}" dt="2020-09-29T19:59:18.038" v="105" actId="20577"/>
        <pc:sldMkLst>
          <pc:docMk/>
          <pc:sldMk cId="2427634371" sldId="358"/>
        </pc:sldMkLst>
        <pc:spChg chg="mod">
          <ac:chgData name="Wenjing Chu" userId="S::wchu@futurewei.com::0f9b1a80-9eae-4c1b-8029-8858c795fc4e" providerId="AD" clId="Web-{F2006F79-80E2-49E3-90B5-F8064AA92F68}" dt="2020-09-29T19:59:05.007" v="88" actId="20577"/>
          <ac:spMkLst>
            <pc:docMk/>
            <pc:sldMk cId="2427634371" sldId="358"/>
            <ac:spMk id="2" creationId="{D83F6F67-DF10-4061-AF25-212B01F99027}"/>
          </ac:spMkLst>
        </pc:spChg>
        <pc:spChg chg="mod">
          <ac:chgData name="Wenjing Chu" userId="S::wchu@futurewei.com::0f9b1a80-9eae-4c1b-8029-8858c795fc4e" providerId="AD" clId="Web-{F2006F79-80E2-49E3-90B5-F8064AA92F68}" dt="2020-09-29T19:59:18.038" v="105" actId="20577"/>
          <ac:spMkLst>
            <pc:docMk/>
            <pc:sldMk cId="2427634371" sldId="358"/>
            <ac:spMk id="3" creationId="{A4680031-27F8-41D0-BA7A-0E9D5FFAE06D}"/>
          </ac:spMkLst>
        </pc:spChg>
      </pc:sldChg>
      <pc:sldChg chg="addSp delSp modSp new">
        <pc:chgData name="Wenjing Chu" userId="S::wchu@futurewei.com::0f9b1a80-9eae-4c1b-8029-8858c795fc4e" providerId="AD" clId="Web-{F2006F79-80E2-49E3-90B5-F8064AA92F68}" dt="2020-09-29T21:42:41.079" v="212" actId="1076"/>
        <pc:sldMkLst>
          <pc:docMk/>
          <pc:sldMk cId="4284434357" sldId="359"/>
        </pc:sldMkLst>
        <pc:spChg chg="mod">
          <ac:chgData name="Wenjing Chu" userId="S::wchu@futurewei.com::0f9b1a80-9eae-4c1b-8029-8858c795fc4e" providerId="AD" clId="Web-{F2006F79-80E2-49E3-90B5-F8064AA92F68}" dt="2020-09-29T20:00:01.227" v="126" actId="20577"/>
          <ac:spMkLst>
            <pc:docMk/>
            <pc:sldMk cId="4284434357" sldId="359"/>
            <ac:spMk id="2" creationId="{CD2543DC-FF55-414E-8B79-3AA3797393EA}"/>
          </ac:spMkLst>
        </pc:spChg>
        <pc:spChg chg="add del mod">
          <ac:chgData name="Wenjing Chu" userId="S::wchu@futurewei.com::0f9b1a80-9eae-4c1b-8029-8858c795fc4e" providerId="AD" clId="Web-{F2006F79-80E2-49E3-90B5-F8064AA92F68}" dt="2020-09-29T20:00:57.635" v="136"/>
          <ac:spMkLst>
            <pc:docMk/>
            <pc:sldMk cId="4284434357" sldId="359"/>
            <ac:spMk id="3" creationId="{89E3DD53-941F-4BE4-A3B3-D2A39B34009E}"/>
          </ac:spMkLst>
        </pc:spChg>
        <pc:spChg chg="add mod">
          <ac:chgData name="Wenjing Chu" userId="S::wchu@futurewei.com::0f9b1a80-9eae-4c1b-8029-8858c795fc4e" providerId="AD" clId="Web-{F2006F79-80E2-49E3-90B5-F8064AA92F68}" dt="2020-09-29T20:02:03.715" v="196" actId="1076"/>
          <ac:spMkLst>
            <pc:docMk/>
            <pc:sldMk cId="4284434357" sldId="359"/>
            <ac:spMk id="7" creationId="{ADC6A5B5-46F5-452F-ACCE-7BAD38D11032}"/>
          </ac:spMkLst>
        </pc:spChg>
        <pc:picChg chg="add del mod ord">
          <ac:chgData name="Wenjing Chu" userId="S::wchu@futurewei.com::0f9b1a80-9eae-4c1b-8029-8858c795fc4e" providerId="AD" clId="Web-{F2006F79-80E2-49E3-90B5-F8064AA92F68}" dt="2020-09-29T20:00:53.260" v="135"/>
          <ac:picMkLst>
            <pc:docMk/>
            <pc:sldMk cId="4284434357" sldId="359"/>
            <ac:picMk id="5" creationId="{FDB7FE59-FE92-45BC-BA14-6DBA26A2D7F9}"/>
          </ac:picMkLst>
        </pc:picChg>
        <pc:picChg chg="add mod ord">
          <ac:chgData name="Wenjing Chu" userId="S::wchu@futurewei.com::0f9b1a80-9eae-4c1b-8029-8858c795fc4e" providerId="AD" clId="Web-{F2006F79-80E2-49E3-90B5-F8064AA92F68}" dt="2020-09-29T21:42:41.079" v="212" actId="1076"/>
          <ac:picMkLst>
            <pc:docMk/>
            <pc:sldMk cId="4284434357" sldId="359"/>
            <ac:picMk id="6" creationId="{B0BCFDEF-E794-461C-9764-04202D988F62}"/>
          </ac:picMkLst>
        </pc:picChg>
      </pc:sldChg>
    </pc:docChg>
  </pc:docChgLst>
  <pc:docChgLst>
    <pc:chgData name="Brice Dobry" userId="92889ce8-fc86-4712-aea3-0d827b0516ab" providerId="ADAL" clId="{D7F299C1-9932-C847-B11D-D7521EAEC05C}"/>
    <pc:docChg chg="modSld">
      <pc:chgData name="Brice Dobry" userId="92889ce8-fc86-4712-aea3-0d827b0516ab" providerId="ADAL" clId="{D7F299C1-9932-C847-B11D-D7521EAEC05C}" dt="2020-09-29T20:49:41.690" v="5" actId="20577"/>
      <pc:docMkLst>
        <pc:docMk/>
      </pc:docMkLst>
      <pc:sldChg chg="modSp mod">
        <pc:chgData name="Brice Dobry" userId="92889ce8-fc86-4712-aea3-0d827b0516ab" providerId="ADAL" clId="{D7F299C1-9932-C847-B11D-D7521EAEC05C}" dt="2020-09-29T20:49:41.690" v="5" actId="20577"/>
        <pc:sldMkLst>
          <pc:docMk/>
          <pc:sldMk cId="2427634371" sldId="358"/>
        </pc:sldMkLst>
        <pc:spChg chg="mod">
          <ac:chgData name="Brice Dobry" userId="92889ce8-fc86-4712-aea3-0d827b0516ab" providerId="ADAL" clId="{D7F299C1-9932-C847-B11D-D7521EAEC05C}" dt="2020-09-29T20:49:41.690" v="5" actId="20577"/>
          <ac:spMkLst>
            <pc:docMk/>
            <pc:sldMk cId="2427634371" sldId="358"/>
            <ac:spMk id="3" creationId="{A4680031-27F8-41D0-BA7A-0E9D5FFAE06D}"/>
          </ac:spMkLst>
        </pc:spChg>
      </pc:sldChg>
    </pc:docChg>
  </pc:docChgLst>
  <pc:docChgLst>
    <pc:chgData name="Wenjing Chu" userId="S::wchu@futurewei.com::0f9b1a80-9eae-4c1b-8029-8858c795fc4e" providerId="AD" clId="Web-{251BA7D4-F146-41AB-B1CD-CEF6398817B9}"/>
    <pc:docChg chg="addSld modSld">
      <pc:chgData name="Wenjing Chu" userId="S::wchu@futurewei.com::0f9b1a80-9eae-4c1b-8029-8858c795fc4e" providerId="AD" clId="Web-{251BA7D4-F146-41AB-B1CD-CEF6398817B9}" dt="2020-10-02T00:07:27.343" v="453"/>
      <pc:docMkLst>
        <pc:docMk/>
      </pc:docMkLst>
      <pc:sldChg chg="modSp new addAnim delAnim modAnim">
        <pc:chgData name="Wenjing Chu" userId="S::wchu@futurewei.com::0f9b1a80-9eae-4c1b-8029-8858c795fc4e" providerId="AD" clId="Web-{251BA7D4-F146-41AB-B1CD-CEF6398817B9}" dt="2020-10-02T00:07:27.343" v="453"/>
        <pc:sldMkLst>
          <pc:docMk/>
          <pc:sldMk cId="2403129779" sldId="361"/>
        </pc:sldMkLst>
        <pc:spChg chg="mod">
          <ac:chgData name="Wenjing Chu" userId="S::wchu@futurewei.com::0f9b1a80-9eae-4c1b-8029-8858c795fc4e" providerId="AD" clId="Web-{251BA7D4-F146-41AB-B1CD-CEF6398817B9}" dt="2020-10-02T00:02:44.927" v="377" actId="20577"/>
          <ac:spMkLst>
            <pc:docMk/>
            <pc:sldMk cId="2403129779" sldId="361"/>
            <ac:spMk id="2" creationId="{72FAD552-A1DD-42BC-B803-A5E892498B9B}"/>
          </ac:spMkLst>
        </pc:spChg>
        <pc:spChg chg="mod">
          <ac:chgData name="Wenjing Chu" userId="S::wchu@futurewei.com::0f9b1a80-9eae-4c1b-8029-8858c795fc4e" providerId="AD" clId="Web-{251BA7D4-F146-41AB-B1CD-CEF6398817B9}" dt="2020-10-02T00:05:46.185" v="442" actId="20577"/>
          <ac:spMkLst>
            <pc:docMk/>
            <pc:sldMk cId="2403129779" sldId="361"/>
            <ac:spMk id="3" creationId="{CEA83BD5-E131-465E-84C2-863E4AFF9A51}"/>
          </ac:spMkLst>
        </pc:spChg>
      </pc:sldChg>
    </pc:docChg>
  </pc:docChgLst>
  <pc:docChgLst>
    <pc:chgData name="Wenjing Chu" userId="S::wchu@futurewei.com::0f9b1a80-9eae-4c1b-8029-8858c795fc4e" providerId="AD" clId="Web-{503EAA2C-A0F7-4209-BB15-137398DF6507}"/>
    <pc:docChg chg="addSld delSld modSld sldOrd">
      <pc:chgData name="Wenjing Chu" userId="S::wchu@futurewei.com::0f9b1a80-9eae-4c1b-8029-8858c795fc4e" providerId="AD" clId="Web-{503EAA2C-A0F7-4209-BB15-137398DF6507}" dt="2020-09-29T17:26:34.596" v="350"/>
      <pc:docMkLst>
        <pc:docMk/>
      </pc:docMkLst>
      <pc:sldChg chg="modSp">
        <pc:chgData name="Wenjing Chu" userId="S::wchu@futurewei.com::0f9b1a80-9eae-4c1b-8029-8858c795fc4e" providerId="AD" clId="Web-{503EAA2C-A0F7-4209-BB15-137398DF6507}" dt="2020-09-29T17:14:46.226" v="26" actId="20577"/>
        <pc:sldMkLst>
          <pc:docMk/>
          <pc:sldMk cId="0" sldId="256"/>
        </pc:sldMkLst>
        <pc:spChg chg="mod">
          <ac:chgData name="Wenjing Chu" userId="S::wchu@futurewei.com::0f9b1a80-9eae-4c1b-8029-8858c795fc4e" providerId="AD" clId="Web-{503EAA2C-A0F7-4209-BB15-137398DF6507}" dt="2020-09-29T17:14:15.289" v="13" actId="20577"/>
          <ac:spMkLst>
            <pc:docMk/>
            <pc:sldMk cId="0" sldId="256"/>
            <ac:spMk id="106" creationId="{00000000-0000-0000-0000-000000000000}"/>
          </ac:spMkLst>
        </pc:spChg>
        <pc:spChg chg="mod">
          <ac:chgData name="Wenjing Chu" userId="S::wchu@futurewei.com::0f9b1a80-9eae-4c1b-8029-8858c795fc4e" providerId="AD" clId="Web-{503EAA2C-A0F7-4209-BB15-137398DF6507}" dt="2020-09-29T17:14:46.226" v="26" actId="20577"/>
          <ac:spMkLst>
            <pc:docMk/>
            <pc:sldMk cId="0" sldId="256"/>
            <ac:spMk id="107" creationId="{00000000-0000-0000-0000-000000000000}"/>
          </ac:spMkLst>
        </pc:spChg>
      </pc:sldChg>
      <pc:sldChg chg="modSp">
        <pc:chgData name="Wenjing Chu" userId="S::wchu@futurewei.com::0f9b1a80-9eae-4c1b-8029-8858c795fc4e" providerId="AD" clId="Web-{503EAA2C-A0F7-4209-BB15-137398DF6507}" dt="2020-09-29T17:20:26.145" v="310" actId="20577"/>
        <pc:sldMkLst>
          <pc:docMk/>
          <pc:sldMk cId="2911984852" sldId="308"/>
        </pc:sldMkLst>
        <pc:spChg chg="mod">
          <ac:chgData name="Wenjing Chu" userId="S::wchu@futurewei.com::0f9b1a80-9eae-4c1b-8029-8858c795fc4e" providerId="AD" clId="Web-{503EAA2C-A0F7-4209-BB15-137398DF6507}" dt="2020-09-29T17:20:26.145" v="310" actId="20577"/>
          <ac:spMkLst>
            <pc:docMk/>
            <pc:sldMk cId="2911984852" sldId="308"/>
            <ac:spMk id="4" creationId="{EF9FF919-F0A7-4812-899B-57A4BD32CA84}"/>
          </ac:spMkLst>
        </pc:spChg>
      </pc:sldChg>
      <pc:sldChg chg="del">
        <pc:chgData name="Wenjing Chu" userId="S::wchu@futurewei.com::0f9b1a80-9eae-4c1b-8029-8858c795fc4e" providerId="AD" clId="Web-{503EAA2C-A0F7-4209-BB15-137398DF6507}" dt="2020-09-29T17:15:06.007" v="27"/>
        <pc:sldMkLst>
          <pc:docMk/>
          <pc:sldMk cId="3530620857" sldId="340"/>
        </pc:sldMkLst>
      </pc:sldChg>
      <pc:sldChg chg="modSp new">
        <pc:chgData name="Wenjing Chu" userId="S::wchu@futurewei.com::0f9b1a80-9eae-4c1b-8029-8858c795fc4e" providerId="AD" clId="Web-{503EAA2C-A0F7-4209-BB15-137398DF6507}" dt="2020-09-29T17:23:20.128" v="325" actId="20577"/>
        <pc:sldMkLst>
          <pc:docMk/>
          <pc:sldMk cId="1820749254" sldId="353"/>
        </pc:sldMkLst>
        <pc:spChg chg="mod">
          <ac:chgData name="Wenjing Chu" userId="S::wchu@futurewei.com::0f9b1a80-9eae-4c1b-8029-8858c795fc4e" providerId="AD" clId="Web-{503EAA2C-A0F7-4209-BB15-137398DF6507}" dt="2020-09-29T17:23:20.128" v="325" actId="20577"/>
          <ac:spMkLst>
            <pc:docMk/>
            <pc:sldMk cId="1820749254" sldId="353"/>
            <ac:spMk id="2" creationId="{D84B162B-49A3-40CB-88B8-85E306C489AA}"/>
          </ac:spMkLst>
        </pc:spChg>
      </pc:sldChg>
      <pc:sldChg chg="modSp new ord">
        <pc:chgData name="Wenjing Chu" userId="S::wchu@futurewei.com::0f9b1a80-9eae-4c1b-8029-8858c795fc4e" providerId="AD" clId="Web-{503EAA2C-A0F7-4209-BB15-137398DF6507}" dt="2020-09-29T17:26:34.596" v="350"/>
        <pc:sldMkLst>
          <pc:docMk/>
          <pc:sldMk cId="924923857" sldId="354"/>
        </pc:sldMkLst>
        <pc:spChg chg="mod">
          <ac:chgData name="Wenjing Chu" userId="S::wchu@futurewei.com::0f9b1a80-9eae-4c1b-8029-8858c795fc4e" providerId="AD" clId="Web-{503EAA2C-A0F7-4209-BB15-137398DF6507}" dt="2020-09-29T17:26:29.877" v="347" actId="20577"/>
          <ac:spMkLst>
            <pc:docMk/>
            <pc:sldMk cId="924923857" sldId="354"/>
            <ac:spMk id="2" creationId="{C8B84399-4D04-4981-B421-3E23CA14A812}"/>
          </ac:spMkLst>
        </pc:spChg>
      </pc:sldChg>
    </pc:docChg>
  </pc:docChgLst>
  <pc:docChgLst>
    <pc:chgData name="Wenjing Chu" userId="S::wchu@futurewei.com::0f9b1a80-9eae-4c1b-8029-8858c795fc4e" providerId="AD" clId="Web-{260C3440-71B6-4137-AA5C-20AFCFFA31AA}"/>
    <pc:docChg chg="addSld delSld modSld">
      <pc:chgData name="Wenjing Chu" userId="S::wchu@futurewei.com::0f9b1a80-9eae-4c1b-8029-8858c795fc4e" providerId="AD" clId="Web-{260C3440-71B6-4137-AA5C-20AFCFFA31AA}" dt="2020-10-01T22:29:34.651" v="1829" actId="1076"/>
      <pc:docMkLst>
        <pc:docMk/>
      </pc:docMkLst>
      <pc:sldChg chg="modSp">
        <pc:chgData name="Wenjing Chu" userId="S::wchu@futurewei.com::0f9b1a80-9eae-4c1b-8029-8858c795fc4e" providerId="AD" clId="Web-{260C3440-71B6-4137-AA5C-20AFCFFA31AA}" dt="2020-10-01T22:06:43.809" v="1075" actId="20577"/>
        <pc:sldMkLst>
          <pc:docMk/>
          <pc:sldMk cId="0" sldId="256"/>
        </pc:sldMkLst>
        <pc:spChg chg="mod">
          <ac:chgData name="Wenjing Chu" userId="S::wchu@futurewei.com::0f9b1a80-9eae-4c1b-8029-8858c795fc4e" providerId="AD" clId="Web-{260C3440-71B6-4137-AA5C-20AFCFFA31AA}" dt="2020-10-01T22:06:25.495" v="1068" actId="20577"/>
          <ac:spMkLst>
            <pc:docMk/>
            <pc:sldMk cId="0" sldId="256"/>
            <ac:spMk id="106" creationId="{00000000-0000-0000-0000-000000000000}"/>
          </ac:spMkLst>
        </pc:spChg>
        <pc:spChg chg="mod">
          <ac:chgData name="Wenjing Chu" userId="S::wchu@futurewei.com::0f9b1a80-9eae-4c1b-8029-8858c795fc4e" providerId="AD" clId="Web-{260C3440-71B6-4137-AA5C-20AFCFFA31AA}" dt="2020-10-01T22:06:30.652" v="1069" actId="20577"/>
          <ac:spMkLst>
            <pc:docMk/>
            <pc:sldMk cId="0" sldId="256"/>
            <ac:spMk id="107" creationId="{00000000-0000-0000-0000-000000000000}"/>
          </ac:spMkLst>
        </pc:spChg>
        <pc:spChg chg="mod">
          <ac:chgData name="Wenjing Chu" userId="S::wchu@futurewei.com::0f9b1a80-9eae-4c1b-8029-8858c795fc4e" providerId="AD" clId="Web-{260C3440-71B6-4137-AA5C-20AFCFFA31AA}" dt="2020-10-01T22:06:43.809" v="1075" actId="20577"/>
          <ac:spMkLst>
            <pc:docMk/>
            <pc:sldMk cId="0" sldId="256"/>
            <ac:spMk id="108" creationId="{00000000-0000-0000-0000-000000000000}"/>
          </ac:spMkLst>
        </pc:spChg>
      </pc:sldChg>
      <pc:sldChg chg="modSp">
        <pc:chgData name="Wenjing Chu" userId="S::wchu@futurewei.com::0f9b1a80-9eae-4c1b-8029-8858c795fc4e" providerId="AD" clId="Web-{260C3440-71B6-4137-AA5C-20AFCFFA31AA}" dt="2020-10-01T22:15:55.593" v="1403" actId="20577"/>
        <pc:sldMkLst>
          <pc:docMk/>
          <pc:sldMk cId="2999189094" sldId="329"/>
        </pc:sldMkLst>
        <pc:spChg chg="mod">
          <ac:chgData name="Wenjing Chu" userId="S::wchu@futurewei.com::0f9b1a80-9eae-4c1b-8029-8858c795fc4e" providerId="AD" clId="Web-{260C3440-71B6-4137-AA5C-20AFCFFA31AA}" dt="2020-10-01T22:15:55.593" v="1403" actId="20577"/>
          <ac:spMkLst>
            <pc:docMk/>
            <pc:sldMk cId="2999189094" sldId="329"/>
            <ac:spMk id="3" creationId="{E39DBBB5-B796-4772-AC42-31BD1641C1B7}"/>
          </ac:spMkLst>
        </pc:spChg>
      </pc:sldChg>
      <pc:sldChg chg="modSp">
        <pc:chgData name="Wenjing Chu" userId="S::wchu@futurewei.com::0f9b1a80-9eae-4c1b-8029-8858c795fc4e" providerId="AD" clId="Web-{260C3440-71B6-4137-AA5C-20AFCFFA31AA}" dt="2020-10-01T22:15:31.248" v="1375" actId="20577"/>
        <pc:sldMkLst>
          <pc:docMk/>
          <pc:sldMk cId="2250691230" sldId="347"/>
        </pc:sldMkLst>
        <pc:spChg chg="mod">
          <ac:chgData name="Wenjing Chu" userId="S::wchu@futurewei.com::0f9b1a80-9eae-4c1b-8029-8858c795fc4e" providerId="AD" clId="Web-{260C3440-71B6-4137-AA5C-20AFCFFA31AA}" dt="2020-10-01T22:15:31.248" v="1375" actId="20577"/>
          <ac:spMkLst>
            <pc:docMk/>
            <pc:sldMk cId="2250691230" sldId="347"/>
            <ac:spMk id="10" creationId="{52AAC37C-3081-4099-9B5B-7A80142293C5}"/>
          </ac:spMkLst>
        </pc:spChg>
      </pc:sldChg>
      <pc:sldChg chg="modSp">
        <pc:chgData name="Wenjing Chu" userId="S::wchu@futurewei.com::0f9b1a80-9eae-4c1b-8029-8858c795fc4e" providerId="AD" clId="Web-{260C3440-71B6-4137-AA5C-20AFCFFA31AA}" dt="2020-10-01T22:15:41.139" v="1390" actId="20577"/>
        <pc:sldMkLst>
          <pc:docMk/>
          <pc:sldMk cId="4284252178" sldId="348"/>
        </pc:sldMkLst>
        <pc:spChg chg="mod">
          <ac:chgData name="Wenjing Chu" userId="S::wchu@futurewei.com::0f9b1a80-9eae-4c1b-8029-8858c795fc4e" providerId="AD" clId="Web-{260C3440-71B6-4137-AA5C-20AFCFFA31AA}" dt="2020-10-01T22:15:41.139" v="1390" actId="20577"/>
          <ac:spMkLst>
            <pc:docMk/>
            <pc:sldMk cId="4284252178" sldId="348"/>
            <ac:spMk id="2" creationId="{49786763-7D21-6046-A3C1-3B746A338178}"/>
          </ac:spMkLst>
        </pc:spChg>
      </pc:sldChg>
      <pc:sldChg chg="modSp">
        <pc:chgData name="Wenjing Chu" userId="S::wchu@futurewei.com::0f9b1a80-9eae-4c1b-8029-8858c795fc4e" providerId="AD" clId="Web-{260C3440-71B6-4137-AA5C-20AFCFFA31AA}" dt="2020-10-01T22:06:10.197" v="1066" actId="20577"/>
        <pc:sldMkLst>
          <pc:docMk/>
          <pc:sldMk cId="1820749254" sldId="353"/>
        </pc:sldMkLst>
        <pc:spChg chg="mod">
          <ac:chgData name="Wenjing Chu" userId="S::wchu@futurewei.com::0f9b1a80-9eae-4c1b-8029-8858c795fc4e" providerId="AD" clId="Web-{260C3440-71B6-4137-AA5C-20AFCFFA31AA}" dt="2020-10-01T22:06:10.197" v="1066" actId="20577"/>
          <ac:spMkLst>
            <pc:docMk/>
            <pc:sldMk cId="1820749254" sldId="353"/>
            <ac:spMk id="3" creationId="{2FEBF5E4-DC67-4D45-A023-36FDD034769D}"/>
          </ac:spMkLst>
        </pc:spChg>
      </pc:sldChg>
      <pc:sldChg chg="modSp">
        <pc:chgData name="Wenjing Chu" userId="S::wchu@futurewei.com::0f9b1a80-9eae-4c1b-8029-8858c795fc4e" providerId="AD" clId="Web-{260C3440-71B6-4137-AA5C-20AFCFFA31AA}" dt="2020-10-01T22:13:38.616" v="1347" actId="20577"/>
        <pc:sldMkLst>
          <pc:docMk/>
          <pc:sldMk cId="924923857" sldId="354"/>
        </pc:sldMkLst>
        <pc:spChg chg="mod">
          <ac:chgData name="Wenjing Chu" userId="S::wchu@futurewei.com::0f9b1a80-9eae-4c1b-8029-8858c795fc4e" providerId="AD" clId="Web-{260C3440-71B6-4137-AA5C-20AFCFFA31AA}" dt="2020-10-01T22:13:38.616" v="1347" actId="20577"/>
          <ac:spMkLst>
            <pc:docMk/>
            <pc:sldMk cId="924923857" sldId="354"/>
            <ac:spMk id="3" creationId="{33C52D20-8573-475F-B29A-AADE59FF8C45}"/>
          </ac:spMkLst>
        </pc:spChg>
      </pc:sldChg>
      <pc:sldChg chg="modSp">
        <pc:chgData name="Wenjing Chu" userId="S::wchu@futurewei.com::0f9b1a80-9eae-4c1b-8029-8858c795fc4e" providerId="AD" clId="Web-{260C3440-71B6-4137-AA5C-20AFCFFA31AA}" dt="2020-10-01T22:29:34.651" v="1829" actId="1076"/>
        <pc:sldMkLst>
          <pc:docMk/>
          <pc:sldMk cId="739244948" sldId="356"/>
        </pc:sldMkLst>
        <pc:spChg chg="mod">
          <ac:chgData name="Wenjing Chu" userId="S::wchu@futurewei.com::0f9b1a80-9eae-4c1b-8029-8858c795fc4e" providerId="AD" clId="Web-{260C3440-71B6-4137-AA5C-20AFCFFA31AA}" dt="2020-10-01T22:29:34.651" v="1829" actId="1076"/>
          <ac:spMkLst>
            <pc:docMk/>
            <pc:sldMk cId="739244948" sldId="356"/>
            <ac:spMk id="6" creationId="{6A714FF8-53FD-45DE-B8DF-2FFBC41F33C7}"/>
          </ac:spMkLst>
        </pc:spChg>
      </pc:sldChg>
      <pc:sldChg chg="modSp">
        <pc:chgData name="Wenjing Chu" userId="S::wchu@futurewei.com::0f9b1a80-9eae-4c1b-8029-8858c795fc4e" providerId="AD" clId="Web-{260C3440-71B6-4137-AA5C-20AFCFFA31AA}" dt="2020-10-01T22:22:40.666" v="1766" actId="20577"/>
        <pc:sldMkLst>
          <pc:docMk/>
          <pc:sldMk cId="41905111" sldId="357"/>
        </pc:sldMkLst>
        <pc:spChg chg="mod">
          <ac:chgData name="Wenjing Chu" userId="S::wchu@futurewei.com::0f9b1a80-9eae-4c1b-8029-8858c795fc4e" providerId="AD" clId="Web-{260C3440-71B6-4137-AA5C-20AFCFFA31AA}" dt="2020-10-01T22:22:40.666" v="1766" actId="20577"/>
          <ac:spMkLst>
            <pc:docMk/>
            <pc:sldMk cId="41905111" sldId="357"/>
            <ac:spMk id="3" creationId="{CD5E3530-9C9B-4FC9-A41E-94735F0F6003}"/>
          </ac:spMkLst>
        </pc:spChg>
        <pc:spChg chg="mod">
          <ac:chgData name="Wenjing Chu" userId="S::wchu@futurewei.com::0f9b1a80-9eae-4c1b-8029-8858c795fc4e" providerId="AD" clId="Web-{260C3440-71B6-4137-AA5C-20AFCFFA31AA}" dt="2020-10-01T22:17:22.411" v="1407"/>
          <ac:spMkLst>
            <pc:docMk/>
            <pc:sldMk cId="41905111" sldId="357"/>
            <ac:spMk id="6" creationId="{4AE51CFB-2200-4FF4-A390-2C3ED0DC9D7E}"/>
          </ac:spMkLst>
        </pc:spChg>
        <pc:spChg chg="mod">
          <ac:chgData name="Wenjing Chu" userId="S::wchu@futurewei.com::0f9b1a80-9eae-4c1b-8029-8858c795fc4e" providerId="AD" clId="Web-{260C3440-71B6-4137-AA5C-20AFCFFA31AA}" dt="2020-10-01T22:17:34.068" v="1409" actId="1076"/>
          <ac:spMkLst>
            <pc:docMk/>
            <pc:sldMk cId="41905111" sldId="357"/>
            <ac:spMk id="7" creationId="{2A4C741F-30B4-4A48-B5ED-E4B638437535}"/>
          </ac:spMkLst>
        </pc:spChg>
        <pc:spChg chg="mod">
          <ac:chgData name="Wenjing Chu" userId="S::wchu@futurewei.com::0f9b1a80-9eae-4c1b-8029-8858c795fc4e" providerId="AD" clId="Web-{260C3440-71B6-4137-AA5C-20AFCFFA31AA}" dt="2020-10-01T22:17:28.240" v="1408" actId="1076"/>
          <ac:spMkLst>
            <pc:docMk/>
            <pc:sldMk cId="41905111" sldId="357"/>
            <ac:spMk id="8" creationId="{089ADD78-93AA-48DB-98EC-7838D8B46B31}"/>
          </ac:spMkLst>
        </pc:spChg>
      </pc:sldChg>
      <pc:sldChg chg="modSp">
        <pc:chgData name="Wenjing Chu" userId="S::wchu@futurewei.com::0f9b1a80-9eae-4c1b-8029-8858c795fc4e" providerId="AD" clId="Web-{260C3440-71B6-4137-AA5C-20AFCFFA31AA}" dt="2020-10-01T22:02:17.538" v="764" actId="20577"/>
        <pc:sldMkLst>
          <pc:docMk/>
          <pc:sldMk cId="2427634371" sldId="358"/>
        </pc:sldMkLst>
        <pc:spChg chg="mod">
          <ac:chgData name="Wenjing Chu" userId="S::wchu@futurewei.com::0f9b1a80-9eae-4c1b-8029-8858c795fc4e" providerId="AD" clId="Web-{260C3440-71B6-4137-AA5C-20AFCFFA31AA}" dt="2020-10-01T22:02:17.538" v="764" actId="20577"/>
          <ac:spMkLst>
            <pc:docMk/>
            <pc:sldMk cId="2427634371" sldId="358"/>
            <ac:spMk id="3" creationId="{A4680031-27F8-41D0-BA7A-0E9D5FFAE06D}"/>
          </ac:spMkLst>
        </pc:spChg>
      </pc:sldChg>
      <pc:sldChg chg="addSp delSp modSp">
        <pc:chgData name="Wenjing Chu" userId="S::wchu@futurewei.com::0f9b1a80-9eae-4c1b-8029-8858c795fc4e" providerId="AD" clId="Web-{260C3440-71B6-4137-AA5C-20AFCFFA31AA}" dt="2020-10-01T21:46:38.518" v="96" actId="1076"/>
        <pc:sldMkLst>
          <pc:docMk/>
          <pc:sldMk cId="4284434357" sldId="359"/>
        </pc:sldMkLst>
        <pc:spChg chg="add mod">
          <ac:chgData name="Wenjing Chu" userId="S::wchu@futurewei.com::0f9b1a80-9eae-4c1b-8029-8858c795fc4e" providerId="AD" clId="Web-{260C3440-71B6-4137-AA5C-20AFCFFA31AA}" dt="2020-10-01T21:44:21.431" v="91" actId="1076"/>
          <ac:spMkLst>
            <pc:docMk/>
            <pc:sldMk cId="4284434357" sldId="359"/>
            <ac:spMk id="3" creationId="{FC599278-E18B-4FED-B614-B9C57CD3814B}"/>
          </ac:spMkLst>
        </pc:spChg>
        <pc:spChg chg="add del mod">
          <ac:chgData name="Wenjing Chu" userId="S::wchu@futurewei.com::0f9b1a80-9eae-4c1b-8029-8858c795fc4e" providerId="AD" clId="Web-{260C3440-71B6-4137-AA5C-20AFCFFA31AA}" dt="2020-10-01T21:46:30.642" v="94"/>
          <ac:spMkLst>
            <pc:docMk/>
            <pc:sldMk cId="4284434357" sldId="359"/>
            <ac:spMk id="8" creationId="{CD037587-9C1E-49AE-8EBA-4B7664A02BDF}"/>
          </ac:spMkLst>
        </pc:spChg>
        <pc:picChg chg="del mod">
          <ac:chgData name="Wenjing Chu" userId="S::wchu@futurewei.com::0f9b1a80-9eae-4c1b-8029-8858c795fc4e" providerId="AD" clId="Web-{260C3440-71B6-4137-AA5C-20AFCFFA31AA}" dt="2020-10-01T21:44:37.604" v="92"/>
          <ac:picMkLst>
            <pc:docMk/>
            <pc:sldMk cId="4284434357" sldId="359"/>
            <ac:picMk id="6" creationId="{B0BCFDEF-E794-461C-9764-04202D988F62}"/>
          </ac:picMkLst>
        </pc:picChg>
        <pc:picChg chg="add mod ord">
          <ac:chgData name="Wenjing Chu" userId="S::wchu@futurewei.com::0f9b1a80-9eae-4c1b-8029-8858c795fc4e" providerId="AD" clId="Web-{260C3440-71B6-4137-AA5C-20AFCFFA31AA}" dt="2020-10-01T21:46:30.642" v="94"/>
          <ac:picMkLst>
            <pc:docMk/>
            <pc:sldMk cId="4284434357" sldId="359"/>
            <ac:picMk id="9" creationId="{2D6452C4-B30C-44E8-88F5-6FF920BCB859}"/>
          </ac:picMkLst>
        </pc:picChg>
        <pc:picChg chg="add mod">
          <ac:chgData name="Wenjing Chu" userId="S::wchu@futurewei.com::0f9b1a80-9eae-4c1b-8029-8858c795fc4e" providerId="AD" clId="Web-{260C3440-71B6-4137-AA5C-20AFCFFA31AA}" dt="2020-10-01T21:46:38.518" v="96" actId="1076"/>
          <ac:picMkLst>
            <pc:docMk/>
            <pc:sldMk cId="4284434357" sldId="359"/>
            <ac:picMk id="10" creationId="{025EC7FE-1E0C-4A91-96C1-8D1DC374DD72}"/>
          </ac:picMkLst>
        </pc:picChg>
      </pc:sldChg>
      <pc:sldChg chg="addSp delSp modSp new del">
        <pc:chgData name="Wenjing Chu" userId="S::wchu@futurewei.com::0f9b1a80-9eae-4c1b-8029-8858c795fc4e" providerId="AD" clId="Web-{260C3440-71B6-4137-AA5C-20AFCFFA31AA}" dt="2020-10-01T21:43:52.023" v="88"/>
        <pc:sldMkLst>
          <pc:docMk/>
          <pc:sldMk cId="2456050446" sldId="360"/>
        </pc:sldMkLst>
        <pc:spChg chg="mod">
          <ac:chgData name="Wenjing Chu" userId="S::wchu@futurewei.com::0f9b1a80-9eae-4c1b-8029-8858c795fc4e" providerId="AD" clId="Web-{260C3440-71B6-4137-AA5C-20AFCFFA31AA}" dt="2020-10-01T21:37:20.686" v="12" actId="20577"/>
          <ac:spMkLst>
            <pc:docMk/>
            <pc:sldMk cId="2456050446" sldId="360"/>
            <ac:spMk id="2" creationId="{2AAA674C-D7C4-436F-999E-B87125ED3188}"/>
          </ac:spMkLst>
        </pc:spChg>
        <pc:spChg chg="del">
          <ac:chgData name="Wenjing Chu" userId="S::wchu@futurewei.com::0f9b1a80-9eae-4c1b-8029-8858c795fc4e" providerId="AD" clId="Web-{260C3440-71B6-4137-AA5C-20AFCFFA31AA}" dt="2020-10-01T21:37:24.873" v="15"/>
          <ac:spMkLst>
            <pc:docMk/>
            <pc:sldMk cId="2456050446" sldId="360"/>
            <ac:spMk id="3" creationId="{41B2D3C9-C217-4087-8436-8CC4BA0FE987}"/>
          </ac:spMkLst>
        </pc:spChg>
        <pc:spChg chg="add mod">
          <ac:chgData name="Wenjing Chu" userId="S::wchu@futurewei.com::0f9b1a80-9eae-4c1b-8029-8858c795fc4e" providerId="AD" clId="Web-{260C3440-71B6-4137-AA5C-20AFCFFA31AA}" dt="2020-10-01T21:43:41.116" v="87" actId="20577"/>
          <ac:spMkLst>
            <pc:docMk/>
            <pc:sldMk cId="2456050446" sldId="360"/>
            <ac:spMk id="5" creationId="{BCE1F458-6861-446C-9600-9650B0A972C2}"/>
          </ac:spMkLst>
        </pc:spChg>
      </pc:sldChg>
      <pc:sldChg chg="modSp new">
        <pc:chgData name="Wenjing Chu" userId="S::wchu@futurewei.com::0f9b1a80-9eae-4c1b-8029-8858c795fc4e" providerId="AD" clId="Web-{260C3440-71B6-4137-AA5C-20AFCFFA31AA}" dt="2020-10-01T22:23:26.356" v="1774" actId="20577"/>
        <pc:sldMkLst>
          <pc:docMk/>
          <pc:sldMk cId="4203291813" sldId="360"/>
        </pc:sldMkLst>
        <pc:spChg chg="mod">
          <ac:chgData name="Wenjing Chu" userId="S::wchu@futurewei.com::0f9b1a80-9eae-4c1b-8029-8858c795fc4e" providerId="AD" clId="Web-{260C3440-71B6-4137-AA5C-20AFCFFA31AA}" dt="2020-10-01T22:23:26.356" v="1774" actId="20577"/>
          <ac:spMkLst>
            <pc:docMk/>
            <pc:sldMk cId="4203291813" sldId="360"/>
            <ac:spMk id="2" creationId="{1C74A0A4-584B-4F0F-8973-14D47822F69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088405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6e8f8d79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6e8f8d79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g56e8f8d799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extLst>
      <p:ext uri="{BB962C8B-B14F-4D97-AF65-F5344CB8AC3E}">
        <p14:creationId xmlns:p14="http://schemas.microsoft.com/office/powerpoint/2010/main" val="12655369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5" y="535948"/>
            <a:ext cx="2379725" cy="885285"/>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4030" y="1607344"/>
            <a:ext cx="3549970" cy="354997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961509" y="2120407"/>
            <a:ext cx="5574546" cy="902687"/>
          </a:xfrm>
        </p:spPr>
        <p:txBody>
          <a:bodyPr anchor="b">
            <a:noAutofit/>
          </a:bodyPr>
          <a:lstStyle>
            <a:lvl1pPr algn="l">
              <a:defRPr sz="33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961509" y="3137314"/>
            <a:ext cx="5574546" cy="902687"/>
          </a:xfrm>
        </p:spPr>
        <p:txBody>
          <a:bodyPr>
            <a:normAutofit/>
          </a:bodyPr>
          <a:lstStyle>
            <a:lvl1pPr marL="0" indent="0" algn="l">
              <a:lnSpc>
                <a:spcPct val="100000"/>
              </a:lnSpc>
              <a:spcBef>
                <a:spcPts val="0"/>
              </a:spcBef>
              <a:buNone/>
              <a:defRPr sz="1350">
                <a:solidFill>
                  <a:schemeClr val="tx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Department Name</a:t>
            </a:r>
            <a:br>
              <a:rPr lang="en-US"/>
            </a:br>
            <a:r>
              <a:rPr lang="en-US"/>
              <a:t>Author Name</a:t>
            </a:r>
            <a:br>
              <a:rPr lang="en-US"/>
            </a:br>
            <a:r>
              <a:rPr lang="en-US"/>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p:nvSpPr>
        <p:spPr>
          <a:xfrm>
            <a:off x="957973" y="4738688"/>
            <a:ext cx="3086100" cy="273844"/>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t>FUTUREWEI INTERNAL</a:t>
            </a:r>
          </a:p>
        </p:txBody>
      </p:sp>
    </p:spTree>
    <p:extLst>
      <p:ext uri="{BB962C8B-B14F-4D97-AF65-F5344CB8AC3E}">
        <p14:creationId xmlns:p14="http://schemas.microsoft.com/office/powerpoint/2010/main" val="1970838659"/>
      </p:ext>
    </p:extLst>
  </p:cSld>
  <p:clrMapOvr>
    <a:overrideClrMapping bg1="lt1" tx1="dk1" bg2="lt2" tx2="dk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BEBE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p:nvSpPr>
        <p:spPr>
          <a:xfrm>
            <a:off x="7558239" y="4685097"/>
            <a:ext cx="1171426" cy="302195"/>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628650" y="273844"/>
            <a:ext cx="7886700" cy="850621"/>
          </a:xfrm>
        </p:spPr>
        <p:txBody>
          <a:bodyPr anchor="b">
            <a:normAutofit/>
          </a:bodyPr>
          <a:lstStyle>
            <a:lvl1pPr>
              <a:defRPr sz="2700" u="sng" baseline="0">
                <a:solidFill>
                  <a:schemeClr val="tx2"/>
                </a:solidFill>
                <a:uFill>
                  <a:solidFill>
                    <a:schemeClr val="accent1"/>
                  </a:solidFill>
                </a:uFill>
              </a:defRPr>
            </a:lvl1pPr>
          </a:lstStyle>
          <a:p>
            <a:r>
              <a:rPr lang="en-US"/>
              <a:t>Click to Add Contents Page Title</a:t>
            </a:r>
          </a:p>
        </p:txBody>
      </p:sp>
      <p:sp>
        <p:nvSpPr>
          <p:cNvPr id="3" name="Content Placeholder 2"/>
          <p:cNvSpPr>
            <a:spLocks noGrp="1"/>
          </p:cNvSpPr>
          <p:nvPr>
            <p:ph idx="1"/>
          </p:nvPr>
        </p:nvSpPr>
        <p:spPr/>
        <p:txBody>
          <a:bodyPr/>
          <a:lstStyle>
            <a:lvl1pPr marL="342900" indent="-342900">
              <a:buFont typeface="+mj-lt"/>
              <a:buAutoNum type="arabicPeriod"/>
              <a:defRPr>
                <a:solidFill>
                  <a:schemeClr val="tx2"/>
                </a:solidFill>
              </a:defRPr>
            </a:lvl1pPr>
            <a:lvl2pPr marL="685800" indent="-3429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a:t>FUTUREWEI INTERNAL</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309487019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850621"/>
          </a:xfrm>
        </p:spPr>
        <p:txBody>
          <a:bodyPr anchor="b">
            <a:normAutofit/>
          </a:bodyPr>
          <a:lstStyle>
            <a:lvl1pPr>
              <a:defRPr sz="24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00270214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62789335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18788748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FUTUREWEI INTERNAL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3408758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5655556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41754403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tal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p:nvSpPr>
        <p:spPr>
          <a:xfrm>
            <a:off x="7558239" y="4685097"/>
            <a:ext cx="1171426" cy="30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00960114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1800"/>
            </a:lvl1pPr>
            <a:lvl2pPr>
              <a:defRPr sz="1500"/>
            </a:lvl2pPr>
            <a:lvl3pPr>
              <a:defRPr sz="1350"/>
            </a:lvl3pPr>
            <a:lvl4pPr>
              <a:defRPr sz="1350"/>
            </a:lvl4pPr>
            <a:lvl5pPr>
              <a:defRPr sz="13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972780453"/>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15915284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4030" y="1607344"/>
            <a:ext cx="3549970" cy="3549970"/>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5" y="537569"/>
            <a:ext cx="2379725" cy="885285"/>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961509" y="2125584"/>
            <a:ext cx="5574546" cy="902687"/>
          </a:xfrm>
        </p:spPr>
        <p:txBody>
          <a:bodyPr anchor="b">
            <a:noAutofit/>
          </a:bodyPr>
          <a:lstStyle>
            <a:lvl1pPr algn="l">
              <a:defRPr sz="3300">
                <a:solidFill>
                  <a:schemeClr val="bg1"/>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961509" y="3142491"/>
            <a:ext cx="5574546" cy="902687"/>
          </a:xfrm>
        </p:spPr>
        <p:txBody>
          <a:bodyPr>
            <a:normAutofit/>
          </a:bodyPr>
          <a:lstStyle>
            <a:lvl1pPr marL="0" indent="0" algn="l">
              <a:lnSpc>
                <a:spcPct val="100000"/>
              </a:lnSpc>
              <a:spcBef>
                <a:spcPts val="0"/>
              </a:spcBef>
              <a:buNone/>
              <a:defRPr sz="135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Department Name</a:t>
            </a:r>
            <a:br>
              <a:rPr lang="en-US"/>
            </a:br>
            <a:r>
              <a:rPr lang="en-US"/>
              <a:t>Author Name</a:t>
            </a:r>
            <a:br>
              <a:rPr lang="en-US"/>
            </a:br>
            <a:r>
              <a:rPr lang="en-US"/>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p:nvSpPr>
        <p:spPr>
          <a:xfrm>
            <a:off x="957973" y="4738688"/>
            <a:ext cx="3086100" cy="273844"/>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solidFill>
                  <a:schemeClr val="bg1"/>
                </a:solidFill>
              </a:rPr>
              <a:t>FUTUREWEI INTERNAL</a:t>
            </a:r>
          </a:p>
        </p:txBody>
      </p:sp>
    </p:spTree>
    <p:extLst>
      <p:ext uri="{BB962C8B-B14F-4D97-AF65-F5344CB8AC3E}">
        <p14:creationId xmlns:p14="http://schemas.microsoft.com/office/powerpoint/2010/main" val="4072637184"/>
      </p:ext>
    </p:extLst>
  </p:cSld>
  <p:clrMapOvr>
    <a:overrideClrMapping bg1="lt1" tx1="dk1" bg2="lt2" tx2="dk2" accent1="accent1" accent2="accent2" accent3="accent3" accent4="accent4" accent5="accent5" accent6="accent6" hlink="hlink" folHlink="folHlink"/>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769922" y="1129837"/>
            <a:ext cx="2861208" cy="623256"/>
          </a:xfrm>
          <a:prstGeom prst="rect">
            <a:avLst/>
          </a:prstGeom>
          <a:noFill/>
        </p:spPr>
        <p:txBody>
          <a:bodyPr wrap="square" lIns="68588" tIns="34294" rIns="68588" bIns="34294">
            <a:spAutoFit/>
          </a:bodyPr>
          <a:lstStyle/>
          <a:p>
            <a:pPr algn="l">
              <a:defRPr/>
            </a:pPr>
            <a:r>
              <a:rPr lang="en-US" altLang="zh-CN" sz="3600">
                <a:solidFill>
                  <a:schemeClr val="tx2">
                    <a:lumMod val="75000"/>
                    <a:lumOff val="25000"/>
                  </a:schemeClr>
                </a:solidFill>
              </a:rPr>
              <a:t>Thank You.</a:t>
            </a:r>
            <a:endParaRPr lang="zh-CN" altLang="zh-CN" sz="360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p:nvSpPr>
        <p:spPr>
          <a:xfrm>
            <a:off x="5915400" y="2046948"/>
            <a:ext cx="2643031" cy="1315753"/>
          </a:xfrm>
          <a:prstGeom prst="rect">
            <a:avLst/>
          </a:prstGeom>
          <a:noFill/>
        </p:spPr>
        <p:txBody>
          <a:bodyPr wrap="square" lIns="68588" tIns="34294" rIns="68588" bIns="34294">
            <a:spAutoFit/>
          </a:bodyPr>
          <a:lstStyle/>
          <a:p>
            <a:pPr algn="l">
              <a:defRPr/>
            </a:pPr>
            <a:r>
              <a:rPr lang="en-US" altLang="zh-CN" sz="675" b="1">
                <a:solidFill>
                  <a:schemeClr val="tx2">
                    <a:lumMod val="75000"/>
                    <a:lumOff val="25000"/>
                  </a:schemeClr>
                </a:solidFill>
              </a:rPr>
              <a:t>Copyright © 2019 Futurewei Technologies, Inc. </a:t>
            </a:r>
          </a:p>
          <a:p>
            <a:pPr algn="l">
              <a:defRPr/>
            </a:pPr>
            <a:r>
              <a:rPr lang="en-US" altLang="zh-CN" sz="675" b="1">
                <a:solidFill>
                  <a:schemeClr val="tx2">
                    <a:lumMod val="75000"/>
                    <a:lumOff val="25000"/>
                  </a:schemeClr>
                </a:solidFill>
              </a:rPr>
              <a:t>All Rights Reserved.</a:t>
            </a:r>
          </a:p>
          <a:p>
            <a:pPr algn="l">
              <a:defRPr/>
            </a:pPr>
            <a:endParaRPr lang="en-US" altLang="zh-CN" sz="675" b="1">
              <a:solidFill>
                <a:schemeClr val="tx2">
                  <a:lumMod val="75000"/>
                  <a:lumOff val="25000"/>
                </a:schemeClr>
              </a:solidFill>
            </a:endParaRPr>
          </a:p>
          <a:p>
            <a:pPr algn="l">
              <a:defRPr/>
            </a:pPr>
            <a:r>
              <a:rPr lang="en-US" altLang="zh-CN" sz="675">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675">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5071" y="3638495"/>
            <a:ext cx="1940567" cy="721913"/>
          </a:xfrm>
          <a:prstGeom prst="rect">
            <a:avLst/>
          </a:prstGeom>
        </p:spPr>
      </p:pic>
    </p:spTree>
    <p:extLst>
      <p:ext uri="{BB962C8B-B14F-4D97-AF65-F5344CB8AC3E}">
        <p14:creationId xmlns:p14="http://schemas.microsoft.com/office/powerpoint/2010/main" val="1490987951"/>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_标题幻灯片">
  <p:cSld name="7_标题幻灯片">
    <p:spTree>
      <p:nvGrpSpPr>
        <p:cNvPr id="1" name="Shape 52"/>
        <p:cNvGrpSpPr/>
        <p:nvPr/>
      </p:nvGrpSpPr>
      <p:grpSpPr>
        <a:xfrm>
          <a:off x="0" y="0"/>
          <a:ext cx="0" cy="0"/>
          <a:chOff x="0" y="0"/>
          <a:chExt cx="0" cy="0"/>
        </a:xfrm>
      </p:grpSpPr>
      <p:sp>
        <p:nvSpPr>
          <p:cNvPr id="55" name="Google Shape;55;p10"/>
          <p:cNvSpPr txBox="1">
            <a:spLocks noGrp="1"/>
          </p:cNvSpPr>
          <p:nvPr>
            <p:ph type="sldNum" idx="12"/>
          </p:nvPr>
        </p:nvSpPr>
        <p:spPr>
          <a:xfrm>
            <a:off x="551614" y="4719130"/>
            <a:ext cx="324677" cy="273844"/>
          </a:xfrm>
          <a:prstGeom prst="rect">
            <a:avLst/>
          </a:prstGeom>
          <a:noFill/>
          <a:ln>
            <a:noFill/>
          </a:ln>
        </p:spPr>
        <p:txBody>
          <a:bodyPr spcFirstLastPara="1" wrap="square" lIns="0" tIns="0" rIns="0" bIns="0" anchor="ctr" anchorCtr="0">
            <a:noAutofit/>
          </a:bodyPr>
          <a:lstStyle>
            <a:lvl1pPr marL="0" marR="0" lvl="0" indent="0" algn="l" rtl="0">
              <a:spcBef>
                <a:spcPts val="0"/>
              </a:spcBef>
              <a:buNone/>
              <a:defRPr sz="750">
                <a:solidFill>
                  <a:srgbClr val="000000"/>
                </a:solidFill>
                <a:latin typeface="Arial"/>
                <a:ea typeface="Arial"/>
                <a:cs typeface="Arial"/>
                <a:sym typeface="Arial"/>
              </a:defRPr>
            </a:lvl1pPr>
            <a:lvl2pPr marL="0" marR="0" lvl="1" indent="0" algn="l" rtl="0">
              <a:spcBef>
                <a:spcPts val="0"/>
              </a:spcBef>
              <a:buNone/>
              <a:defRPr sz="750">
                <a:solidFill>
                  <a:srgbClr val="000000"/>
                </a:solidFill>
                <a:latin typeface="Arial"/>
                <a:ea typeface="Arial"/>
                <a:cs typeface="Arial"/>
                <a:sym typeface="Arial"/>
              </a:defRPr>
            </a:lvl2pPr>
            <a:lvl3pPr marL="0" marR="0" lvl="2" indent="0" algn="l" rtl="0">
              <a:spcBef>
                <a:spcPts val="0"/>
              </a:spcBef>
              <a:buNone/>
              <a:defRPr sz="750">
                <a:solidFill>
                  <a:srgbClr val="000000"/>
                </a:solidFill>
                <a:latin typeface="Arial"/>
                <a:ea typeface="Arial"/>
                <a:cs typeface="Arial"/>
                <a:sym typeface="Arial"/>
              </a:defRPr>
            </a:lvl3pPr>
            <a:lvl4pPr marL="0" marR="0" lvl="3" indent="0" algn="l" rtl="0">
              <a:spcBef>
                <a:spcPts val="0"/>
              </a:spcBef>
              <a:buNone/>
              <a:defRPr sz="750">
                <a:solidFill>
                  <a:srgbClr val="000000"/>
                </a:solidFill>
                <a:latin typeface="Arial"/>
                <a:ea typeface="Arial"/>
                <a:cs typeface="Arial"/>
                <a:sym typeface="Arial"/>
              </a:defRPr>
            </a:lvl4pPr>
            <a:lvl5pPr marL="0" marR="0" lvl="4" indent="0" algn="l" rtl="0">
              <a:spcBef>
                <a:spcPts val="0"/>
              </a:spcBef>
              <a:buNone/>
              <a:defRPr sz="750">
                <a:solidFill>
                  <a:srgbClr val="000000"/>
                </a:solidFill>
                <a:latin typeface="Arial"/>
                <a:ea typeface="Arial"/>
                <a:cs typeface="Arial"/>
                <a:sym typeface="Arial"/>
              </a:defRPr>
            </a:lvl5pPr>
            <a:lvl6pPr marL="0" marR="0" lvl="5" indent="0" algn="l" rtl="0">
              <a:spcBef>
                <a:spcPts val="0"/>
              </a:spcBef>
              <a:buNone/>
              <a:defRPr sz="750">
                <a:solidFill>
                  <a:srgbClr val="000000"/>
                </a:solidFill>
                <a:latin typeface="Arial"/>
                <a:ea typeface="Arial"/>
                <a:cs typeface="Arial"/>
                <a:sym typeface="Arial"/>
              </a:defRPr>
            </a:lvl6pPr>
            <a:lvl7pPr marL="0" marR="0" lvl="6" indent="0" algn="l" rtl="0">
              <a:spcBef>
                <a:spcPts val="0"/>
              </a:spcBef>
              <a:buNone/>
              <a:defRPr sz="750">
                <a:solidFill>
                  <a:srgbClr val="000000"/>
                </a:solidFill>
                <a:latin typeface="Arial"/>
                <a:ea typeface="Arial"/>
                <a:cs typeface="Arial"/>
                <a:sym typeface="Arial"/>
              </a:defRPr>
            </a:lvl7pPr>
            <a:lvl8pPr marL="0" marR="0" lvl="7" indent="0" algn="l" rtl="0">
              <a:spcBef>
                <a:spcPts val="0"/>
              </a:spcBef>
              <a:buNone/>
              <a:defRPr sz="750">
                <a:solidFill>
                  <a:srgbClr val="000000"/>
                </a:solidFill>
                <a:latin typeface="Arial"/>
                <a:ea typeface="Arial"/>
                <a:cs typeface="Arial"/>
                <a:sym typeface="Arial"/>
              </a:defRPr>
            </a:lvl8pPr>
            <a:lvl9pPr marL="0" marR="0" lvl="8" indent="0" algn="l" rtl="0">
              <a:spcBef>
                <a:spcPts val="0"/>
              </a:spcBef>
              <a:buNone/>
              <a:defRPr sz="750">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7" name="Google Shape;57;p10"/>
          <p:cNvSpPr txBox="1">
            <a:spLocks noGrp="1"/>
          </p:cNvSpPr>
          <p:nvPr>
            <p:ph type="subTitle" idx="1"/>
          </p:nvPr>
        </p:nvSpPr>
        <p:spPr>
          <a:xfrm>
            <a:off x="547154" y="385918"/>
            <a:ext cx="8052334" cy="455856"/>
          </a:xfrm>
          <a:prstGeom prst="rect">
            <a:avLst/>
          </a:prstGeom>
          <a:noFill/>
          <a:ln>
            <a:noFill/>
          </a:ln>
        </p:spPr>
        <p:txBody>
          <a:bodyPr spcFirstLastPara="1" wrap="square" lIns="0" tIns="0" rIns="0" bIns="0" anchor="t" anchorCtr="0"/>
          <a:lstStyle>
            <a:lvl1pPr marR="0" lvl="0" algn="l" rtl="0">
              <a:lnSpc>
                <a:spcPct val="110000"/>
              </a:lnSpc>
              <a:spcBef>
                <a:spcPts val="0"/>
              </a:spcBef>
              <a:spcAft>
                <a:spcPts val="0"/>
              </a:spcAft>
              <a:buClr>
                <a:srgbClr val="1D1D1B"/>
              </a:buClr>
              <a:buSzPts val="2400"/>
              <a:buFont typeface="Arial"/>
              <a:buNone/>
              <a:defRPr sz="2400" b="0" i="0" u="none" strike="noStrike" cap="none">
                <a:solidFill>
                  <a:srgbClr val="1D1D1B"/>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58" name="Google Shape;58;p10"/>
          <p:cNvSpPr txBox="1">
            <a:spLocks noGrp="1"/>
          </p:cNvSpPr>
          <p:nvPr>
            <p:ph type="body" idx="2"/>
          </p:nvPr>
        </p:nvSpPr>
        <p:spPr>
          <a:xfrm>
            <a:off x="552465" y="1144327"/>
            <a:ext cx="8047024" cy="3209015"/>
          </a:xfrm>
          <a:prstGeom prst="rect">
            <a:avLst/>
          </a:prstGeom>
          <a:noFill/>
          <a:ln>
            <a:noFill/>
          </a:ln>
        </p:spPr>
        <p:txBody>
          <a:bodyPr spcFirstLastPara="1" wrap="square" lIns="0" tIns="0" rIns="0" bIns="0" anchor="t" anchorCtr="0"/>
          <a:lstStyle>
            <a:lvl1pPr marL="457200" marR="0" lvl="0" indent="-228600" algn="l" rtl="0">
              <a:lnSpc>
                <a:spcPct val="85714"/>
              </a:lnSpc>
              <a:spcBef>
                <a:spcPts val="1000"/>
              </a:spcBef>
              <a:spcAft>
                <a:spcPts val="0"/>
              </a:spcAft>
              <a:buClr>
                <a:srgbClr val="1D1D1B"/>
              </a:buClr>
              <a:buSzPts val="1400"/>
              <a:buFont typeface="Arial"/>
              <a:buNone/>
              <a:defRPr sz="1400" b="0" i="0" u="none" strike="noStrike" cap="none">
                <a:solidFill>
                  <a:srgbClr val="1D1D1B"/>
                </a:solidFill>
                <a:latin typeface="Arial"/>
                <a:ea typeface="Arial"/>
                <a:cs typeface="Arial"/>
                <a:sym typeface="Arial"/>
              </a:defRPr>
            </a:lvl1pPr>
            <a:lvl2pPr marL="914400" marR="0" lvl="1" indent="-292100" algn="l" rtl="0">
              <a:lnSpc>
                <a:spcPct val="90000"/>
              </a:lnSpc>
              <a:spcBef>
                <a:spcPts val="5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2pPr>
            <a:lvl3pPr marL="1371600" marR="0" lvl="2" indent="-292100" algn="l" rtl="0">
              <a:lnSpc>
                <a:spcPct val="90000"/>
              </a:lnSpc>
              <a:spcBef>
                <a:spcPts val="5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3pPr>
            <a:lvl4pPr marL="1828800" marR="0" lvl="3" indent="-292100" algn="l" rtl="0">
              <a:lnSpc>
                <a:spcPct val="90000"/>
              </a:lnSpc>
              <a:spcBef>
                <a:spcPts val="5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lnSpc>
                <a:spcPct val="90000"/>
              </a:lnSpc>
              <a:spcBef>
                <a:spcPts val="5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035019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175" y="535948"/>
            <a:ext cx="2379725" cy="885285"/>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94030" y="1607344"/>
            <a:ext cx="3549970" cy="354997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961509" y="2120407"/>
            <a:ext cx="5574546" cy="902687"/>
          </a:xfrm>
        </p:spPr>
        <p:txBody>
          <a:bodyPr anchor="b">
            <a:noAutofit/>
          </a:bodyPr>
          <a:lstStyle>
            <a:lvl1pPr algn="l">
              <a:defRPr sz="33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961509" y="3137314"/>
            <a:ext cx="5574546" cy="902687"/>
          </a:xfrm>
        </p:spPr>
        <p:txBody>
          <a:bodyPr>
            <a:normAutofit/>
          </a:bodyPr>
          <a:lstStyle>
            <a:lvl1pPr marL="0" indent="0" algn="l">
              <a:lnSpc>
                <a:spcPct val="100000"/>
              </a:lnSpc>
              <a:spcBef>
                <a:spcPts val="0"/>
              </a:spcBef>
              <a:buNone/>
              <a:defRPr sz="1350">
                <a:solidFill>
                  <a:schemeClr val="tx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Department Name</a:t>
            </a:r>
            <a:br>
              <a:rPr lang="en-US"/>
            </a:br>
            <a:r>
              <a:rPr lang="en-US"/>
              <a:t>Author Name</a:t>
            </a:r>
            <a:br>
              <a:rPr lang="en-US"/>
            </a:br>
            <a:r>
              <a:rPr lang="en-US"/>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userDrawn="1"/>
        </p:nvSpPr>
        <p:spPr>
          <a:xfrm>
            <a:off x="957973" y="4738688"/>
            <a:ext cx="3086100" cy="273844"/>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t>FUTUREWEI INTERNAL</a:t>
            </a:r>
          </a:p>
        </p:txBody>
      </p:sp>
    </p:spTree>
    <p:extLst>
      <p:ext uri="{BB962C8B-B14F-4D97-AF65-F5344CB8AC3E}">
        <p14:creationId xmlns:p14="http://schemas.microsoft.com/office/powerpoint/2010/main" val="79413308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94030" y="1607344"/>
            <a:ext cx="3549970" cy="3549970"/>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175" y="537569"/>
            <a:ext cx="2379725" cy="885285"/>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961509" y="2125584"/>
            <a:ext cx="5574546" cy="902687"/>
          </a:xfrm>
        </p:spPr>
        <p:txBody>
          <a:bodyPr anchor="b">
            <a:noAutofit/>
          </a:bodyPr>
          <a:lstStyle>
            <a:lvl1pPr algn="l">
              <a:defRPr sz="3300">
                <a:solidFill>
                  <a:schemeClr val="bg1"/>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961509" y="3142491"/>
            <a:ext cx="5574546" cy="902687"/>
          </a:xfrm>
        </p:spPr>
        <p:txBody>
          <a:bodyPr>
            <a:normAutofit/>
          </a:bodyPr>
          <a:lstStyle>
            <a:lvl1pPr marL="0" indent="0" algn="l">
              <a:lnSpc>
                <a:spcPct val="100000"/>
              </a:lnSpc>
              <a:spcBef>
                <a:spcPts val="0"/>
              </a:spcBef>
              <a:buNone/>
              <a:defRPr sz="135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Department Name</a:t>
            </a:r>
            <a:br>
              <a:rPr lang="en-US"/>
            </a:br>
            <a:r>
              <a:rPr lang="en-US"/>
              <a:t>Author Name</a:t>
            </a:r>
            <a:br>
              <a:rPr lang="en-US"/>
            </a:br>
            <a:r>
              <a:rPr lang="en-US"/>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957973" y="4738688"/>
            <a:ext cx="3086100" cy="273844"/>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solidFill>
                  <a:schemeClr val="bg1"/>
                </a:solidFill>
              </a:rPr>
              <a:t>FUTUREWEI INTERNAL</a:t>
            </a:r>
          </a:p>
        </p:txBody>
      </p:sp>
    </p:spTree>
    <p:extLst>
      <p:ext uri="{BB962C8B-B14F-4D97-AF65-F5344CB8AC3E}">
        <p14:creationId xmlns:p14="http://schemas.microsoft.com/office/powerpoint/2010/main" val="1123471640"/>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07844" y="1607344"/>
            <a:ext cx="3536156" cy="3536156"/>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175" y="537569"/>
            <a:ext cx="2379725" cy="885285"/>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961509" y="2125584"/>
            <a:ext cx="5574546" cy="902687"/>
          </a:xfrm>
        </p:spPr>
        <p:txBody>
          <a:bodyPr anchor="b">
            <a:noAutofit/>
          </a:bodyPr>
          <a:lstStyle>
            <a:lvl1pPr algn="l">
              <a:defRPr sz="3300">
                <a:solidFill>
                  <a:schemeClr val="bg1"/>
                </a:solidFill>
              </a:defRPr>
            </a:lvl1pPr>
          </a:lstStyle>
          <a:p>
            <a:r>
              <a:rPr lang="en-US"/>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961509" y="3142491"/>
            <a:ext cx="5574546" cy="902687"/>
          </a:xfrm>
        </p:spPr>
        <p:txBody>
          <a:bodyPr>
            <a:normAutofit/>
          </a:bodyPr>
          <a:lstStyle>
            <a:lvl1pPr marL="0" indent="0" algn="l">
              <a:lnSpc>
                <a:spcPct val="100000"/>
              </a:lnSpc>
              <a:spcBef>
                <a:spcPts val="0"/>
              </a:spcBef>
              <a:buNone/>
              <a:defRPr sz="135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Department Name</a:t>
            </a:r>
            <a:br>
              <a:rPr lang="en-US"/>
            </a:br>
            <a:r>
              <a:rPr lang="en-US"/>
              <a:t>Author Name</a:t>
            </a:r>
            <a:br>
              <a:rPr lang="en-US"/>
            </a:br>
            <a:r>
              <a:rPr lang="en-US"/>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957973" y="4738688"/>
            <a:ext cx="3086100" cy="273844"/>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solidFill>
                  <a:schemeClr val="bg1"/>
                </a:solidFill>
              </a:rPr>
              <a:t>FUTUREWEI INTERNAL</a:t>
            </a:r>
          </a:p>
        </p:txBody>
      </p:sp>
    </p:spTree>
    <p:extLst>
      <p:ext uri="{BB962C8B-B14F-4D97-AF65-F5344CB8AC3E}">
        <p14:creationId xmlns:p14="http://schemas.microsoft.com/office/powerpoint/2010/main" val="3732028695"/>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7572" cy="4201699"/>
          </a:xfrm>
          <a:prstGeom prst="rect">
            <a:avLst/>
          </a:prstGeom>
        </p:spPr>
      </p:pic>
      <p:sp>
        <p:nvSpPr>
          <p:cNvPr id="2" name="Title 1"/>
          <p:cNvSpPr>
            <a:spLocks noGrp="1"/>
          </p:cNvSpPr>
          <p:nvPr>
            <p:ph type="ctrTitle" hasCustomPrompt="1"/>
          </p:nvPr>
        </p:nvSpPr>
        <p:spPr>
          <a:xfrm>
            <a:off x="704334" y="398897"/>
            <a:ext cx="4972050" cy="902687"/>
          </a:xfrm>
        </p:spPr>
        <p:txBody>
          <a:bodyPr anchor="b">
            <a:normAutofit/>
          </a:bodyPr>
          <a:lstStyle>
            <a:lvl1pPr algn="l">
              <a:defRPr sz="2400"/>
            </a:lvl1pPr>
          </a:lstStyle>
          <a:p>
            <a:r>
              <a:rPr lang="en-US"/>
              <a:t>Click to edit master title style</a:t>
            </a:r>
          </a:p>
        </p:txBody>
      </p:sp>
      <p:sp>
        <p:nvSpPr>
          <p:cNvPr id="3" name="Subtitle 2"/>
          <p:cNvSpPr>
            <a:spLocks noGrp="1"/>
          </p:cNvSpPr>
          <p:nvPr>
            <p:ph type="subTitle" idx="1" hasCustomPrompt="1"/>
          </p:nvPr>
        </p:nvSpPr>
        <p:spPr>
          <a:xfrm>
            <a:off x="704334" y="1415804"/>
            <a:ext cx="4972050" cy="902687"/>
          </a:xfrm>
        </p:spPr>
        <p:txBody>
          <a:bodyPr>
            <a:normAutofit/>
          </a:bodyPr>
          <a:lstStyle>
            <a:lvl1pPr marL="0" indent="0" algn="l">
              <a:lnSpc>
                <a:spcPct val="100000"/>
              </a:lnSpc>
              <a:spcBef>
                <a:spcPts val="0"/>
              </a:spcBef>
              <a:buNone/>
              <a:defRPr sz="10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90457" y="1597922"/>
            <a:ext cx="525774" cy="53845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83437" y="4316467"/>
            <a:ext cx="1940567" cy="721913"/>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704334" y="4738688"/>
            <a:ext cx="3086100" cy="273844"/>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t>FUTUREWEI INTERNAL</a:t>
            </a:r>
          </a:p>
        </p:txBody>
      </p:sp>
    </p:spTree>
    <p:extLst>
      <p:ext uri="{BB962C8B-B14F-4D97-AF65-F5344CB8AC3E}">
        <p14:creationId xmlns:p14="http://schemas.microsoft.com/office/powerpoint/2010/main" val="9095671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7572" cy="4201699"/>
          </a:xfrm>
          <a:prstGeom prst="rect">
            <a:avLst/>
          </a:prstGeom>
        </p:spPr>
      </p:pic>
      <p:sp>
        <p:nvSpPr>
          <p:cNvPr id="2" name="Title 1"/>
          <p:cNvSpPr>
            <a:spLocks noGrp="1"/>
          </p:cNvSpPr>
          <p:nvPr>
            <p:ph type="ctrTitle" hasCustomPrompt="1"/>
          </p:nvPr>
        </p:nvSpPr>
        <p:spPr>
          <a:xfrm>
            <a:off x="704334" y="398897"/>
            <a:ext cx="4972050" cy="902687"/>
          </a:xfrm>
        </p:spPr>
        <p:txBody>
          <a:bodyPr anchor="b">
            <a:normAutofit/>
          </a:bodyPr>
          <a:lstStyle>
            <a:lvl1pPr algn="l">
              <a:defRPr sz="2400"/>
            </a:lvl1pPr>
          </a:lstStyle>
          <a:p>
            <a:r>
              <a:rPr lang="en-US"/>
              <a:t>Click to edit master title style</a:t>
            </a:r>
          </a:p>
        </p:txBody>
      </p:sp>
      <p:sp>
        <p:nvSpPr>
          <p:cNvPr id="3" name="Subtitle 2"/>
          <p:cNvSpPr>
            <a:spLocks noGrp="1"/>
          </p:cNvSpPr>
          <p:nvPr>
            <p:ph type="subTitle" idx="1" hasCustomPrompt="1"/>
          </p:nvPr>
        </p:nvSpPr>
        <p:spPr>
          <a:xfrm>
            <a:off x="704334" y="1415804"/>
            <a:ext cx="3577283" cy="902687"/>
          </a:xfrm>
        </p:spPr>
        <p:txBody>
          <a:bodyPr>
            <a:normAutofit/>
          </a:bodyPr>
          <a:lstStyle>
            <a:lvl1pPr marL="0" indent="0" algn="l">
              <a:lnSpc>
                <a:spcPct val="100000"/>
              </a:lnSpc>
              <a:spcBef>
                <a:spcPts val="0"/>
              </a:spcBef>
              <a:buNone/>
              <a:defRPr sz="10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4358219" y="1973962"/>
            <a:ext cx="525774" cy="53845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83437" y="4316467"/>
            <a:ext cx="1940567" cy="721913"/>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704334" y="4738688"/>
            <a:ext cx="3086100" cy="273844"/>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t>FUTUREWEI INTERNAL</a:t>
            </a:r>
          </a:p>
        </p:txBody>
      </p:sp>
    </p:spTree>
    <p:extLst>
      <p:ext uri="{BB962C8B-B14F-4D97-AF65-F5344CB8AC3E}">
        <p14:creationId xmlns:p14="http://schemas.microsoft.com/office/powerpoint/2010/main" val="11662674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9147747" cy="4201699"/>
          </a:xfrm>
          <a:prstGeom prst="rect">
            <a:avLst/>
          </a:prstGeom>
        </p:spPr>
      </p:pic>
      <p:sp>
        <p:nvSpPr>
          <p:cNvPr id="2" name="Title 1"/>
          <p:cNvSpPr>
            <a:spLocks noGrp="1"/>
          </p:cNvSpPr>
          <p:nvPr>
            <p:ph type="ctrTitle"/>
          </p:nvPr>
        </p:nvSpPr>
        <p:spPr>
          <a:xfrm>
            <a:off x="704334" y="398897"/>
            <a:ext cx="4972050" cy="902687"/>
          </a:xfrm>
        </p:spPr>
        <p:txBody>
          <a:bodyPr anchor="b">
            <a:normAutofit/>
          </a:bodyPr>
          <a:lstStyle>
            <a:lvl1pPr algn="l">
              <a:defRPr sz="24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704334" y="1415804"/>
            <a:ext cx="4972050" cy="902687"/>
          </a:xfrm>
        </p:spPr>
        <p:txBody>
          <a:bodyPr>
            <a:normAutofit/>
          </a:bodyPr>
          <a:lstStyle>
            <a:lvl1pPr marL="0" indent="0" algn="l">
              <a:lnSpc>
                <a:spcPct val="100000"/>
              </a:lnSpc>
              <a:spcBef>
                <a:spcPts val="0"/>
              </a:spcBef>
              <a:buNone/>
              <a:defRPr sz="105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90457" y="1597922"/>
            <a:ext cx="525774" cy="53845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83437" y="4316467"/>
            <a:ext cx="1940567" cy="721913"/>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704334" y="4738688"/>
            <a:ext cx="3086100" cy="273844"/>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t>FUTUREWEI INTERNAL</a:t>
            </a:r>
          </a:p>
        </p:txBody>
      </p:sp>
    </p:spTree>
    <p:extLst>
      <p:ext uri="{BB962C8B-B14F-4D97-AF65-F5344CB8AC3E}">
        <p14:creationId xmlns:p14="http://schemas.microsoft.com/office/powerpoint/2010/main" val="9746833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7572" cy="4201699"/>
          </a:xfrm>
          <a:prstGeom prst="rect">
            <a:avLst/>
          </a:prstGeom>
        </p:spPr>
      </p:pic>
      <p:sp>
        <p:nvSpPr>
          <p:cNvPr id="2" name="Title 1"/>
          <p:cNvSpPr>
            <a:spLocks noGrp="1"/>
          </p:cNvSpPr>
          <p:nvPr>
            <p:ph type="ctrTitle" hasCustomPrompt="1"/>
          </p:nvPr>
        </p:nvSpPr>
        <p:spPr>
          <a:xfrm>
            <a:off x="704334" y="398897"/>
            <a:ext cx="4565823" cy="902687"/>
          </a:xfrm>
        </p:spPr>
        <p:txBody>
          <a:bodyPr anchor="b">
            <a:normAutofit/>
          </a:bodyPr>
          <a:lstStyle>
            <a:lvl1pPr algn="l">
              <a:defRPr sz="24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704334" y="1415804"/>
            <a:ext cx="3682315" cy="902687"/>
          </a:xfrm>
        </p:spPr>
        <p:txBody>
          <a:bodyPr>
            <a:normAutofit/>
          </a:bodyPr>
          <a:lstStyle>
            <a:lvl1pPr marL="0" indent="0" algn="l">
              <a:lnSpc>
                <a:spcPct val="100000"/>
              </a:lnSpc>
              <a:spcBef>
                <a:spcPts val="0"/>
              </a:spcBef>
              <a:buNone/>
              <a:defRPr sz="105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4506500" y="1786378"/>
            <a:ext cx="525774" cy="53845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83437" y="4316467"/>
            <a:ext cx="1940567" cy="721913"/>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704334" y="4738688"/>
            <a:ext cx="3086100" cy="273844"/>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t>FUTUREWEI INTERNAL</a:t>
            </a:r>
          </a:p>
        </p:txBody>
      </p:sp>
    </p:spTree>
    <p:extLst>
      <p:ext uri="{BB962C8B-B14F-4D97-AF65-F5344CB8AC3E}">
        <p14:creationId xmlns:p14="http://schemas.microsoft.com/office/powerpoint/2010/main" val="1737489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27" y="0"/>
            <a:ext cx="9150799" cy="4201697"/>
          </a:xfrm>
          <a:prstGeom prst="rect">
            <a:avLst/>
          </a:prstGeom>
        </p:spPr>
      </p:pic>
      <p:sp>
        <p:nvSpPr>
          <p:cNvPr id="2" name="Title 1"/>
          <p:cNvSpPr>
            <a:spLocks noGrp="1"/>
          </p:cNvSpPr>
          <p:nvPr>
            <p:ph type="ctrTitle" hasCustomPrompt="1"/>
          </p:nvPr>
        </p:nvSpPr>
        <p:spPr>
          <a:xfrm>
            <a:off x="704334" y="398897"/>
            <a:ext cx="4972050" cy="902687"/>
          </a:xfrm>
        </p:spPr>
        <p:txBody>
          <a:bodyPr anchor="b">
            <a:normAutofit/>
          </a:bodyPr>
          <a:lstStyle>
            <a:lvl1pPr algn="l">
              <a:defRPr sz="24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704334" y="1415804"/>
            <a:ext cx="4972050" cy="902687"/>
          </a:xfrm>
        </p:spPr>
        <p:txBody>
          <a:bodyPr>
            <a:normAutofit/>
          </a:bodyPr>
          <a:lstStyle>
            <a:lvl1pPr marL="0" indent="0" algn="l">
              <a:lnSpc>
                <a:spcPct val="100000"/>
              </a:lnSpc>
              <a:spcBef>
                <a:spcPts val="0"/>
              </a:spcBef>
              <a:buNone/>
              <a:defRPr sz="105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Department Name</a:t>
            </a:r>
            <a:br>
              <a:rPr lang="en-US"/>
            </a:br>
            <a:r>
              <a:rPr lang="en-US"/>
              <a:t>Author Name</a:t>
            </a:r>
            <a:br>
              <a:rPr lang="en-US"/>
            </a:br>
            <a:r>
              <a:rPr lang="en-US"/>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7877172" y="1142211"/>
            <a:ext cx="538452" cy="525774"/>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83437" y="4316467"/>
            <a:ext cx="1940567" cy="721913"/>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704334" y="4738688"/>
            <a:ext cx="3086100" cy="273844"/>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t>FUTUREWEI INTERNAL</a:t>
            </a:r>
          </a:p>
        </p:txBody>
      </p:sp>
    </p:spTree>
    <p:extLst>
      <p:ext uri="{BB962C8B-B14F-4D97-AF65-F5344CB8AC3E}">
        <p14:creationId xmlns:p14="http://schemas.microsoft.com/office/powerpoint/2010/main" val="750859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7844" y="1607344"/>
            <a:ext cx="3536156" cy="3536156"/>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5" y="537569"/>
            <a:ext cx="2379725" cy="885285"/>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961509" y="2125584"/>
            <a:ext cx="5574546" cy="902687"/>
          </a:xfrm>
        </p:spPr>
        <p:txBody>
          <a:bodyPr anchor="b">
            <a:noAutofit/>
          </a:bodyPr>
          <a:lstStyle>
            <a:lvl1pPr algn="l">
              <a:defRPr sz="3300">
                <a:solidFill>
                  <a:schemeClr val="bg1"/>
                </a:solidFill>
              </a:defRPr>
            </a:lvl1pPr>
          </a:lstStyle>
          <a:p>
            <a:r>
              <a:rPr lang="en-US"/>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961509" y="3142491"/>
            <a:ext cx="5574546" cy="902687"/>
          </a:xfrm>
        </p:spPr>
        <p:txBody>
          <a:bodyPr>
            <a:normAutofit/>
          </a:bodyPr>
          <a:lstStyle>
            <a:lvl1pPr marL="0" indent="0" algn="l">
              <a:lnSpc>
                <a:spcPct val="100000"/>
              </a:lnSpc>
              <a:spcBef>
                <a:spcPts val="0"/>
              </a:spcBef>
              <a:buNone/>
              <a:defRPr sz="135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Department Name</a:t>
            </a:r>
            <a:br>
              <a:rPr lang="en-US"/>
            </a:br>
            <a:r>
              <a:rPr lang="en-US"/>
              <a:t>Author Name</a:t>
            </a:r>
            <a:br>
              <a:rPr lang="en-US"/>
            </a:br>
            <a:r>
              <a:rPr lang="en-US"/>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p:nvSpPr>
        <p:spPr>
          <a:xfrm>
            <a:off x="957973" y="4738688"/>
            <a:ext cx="3086100" cy="273844"/>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solidFill>
                  <a:schemeClr val="bg1"/>
                </a:solidFill>
              </a:rPr>
              <a:t>FUTUREWEI INTERNAL</a:t>
            </a:r>
          </a:p>
        </p:txBody>
      </p:sp>
    </p:spTree>
    <p:extLst>
      <p:ext uri="{BB962C8B-B14F-4D97-AF65-F5344CB8AC3E}">
        <p14:creationId xmlns:p14="http://schemas.microsoft.com/office/powerpoint/2010/main" val="2213365045"/>
      </p:ext>
    </p:extLst>
  </p:cSld>
  <p:clrMapOvr>
    <a:overrideClrMapping bg1="lt1" tx1="dk1" bg2="lt2" tx2="dk2" accent1="accent1" accent2="accent2" accent3="accent3" accent4="accent4" accent5="accent5" accent6="accent6" hlink="hlink" folHlink="folHlink"/>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27154"/>
            <a:ext cx="9147572" cy="4228853"/>
          </a:xfrm>
          <a:prstGeom prst="rect">
            <a:avLst/>
          </a:prstGeom>
        </p:spPr>
      </p:pic>
      <p:sp>
        <p:nvSpPr>
          <p:cNvPr id="2" name="Title 1"/>
          <p:cNvSpPr>
            <a:spLocks noGrp="1"/>
          </p:cNvSpPr>
          <p:nvPr>
            <p:ph type="ctrTitle" hasCustomPrompt="1"/>
          </p:nvPr>
        </p:nvSpPr>
        <p:spPr>
          <a:xfrm>
            <a:off x="704334" y="398897"/>
            <a:ext cx="4972050" cy="902687"/>
          </a:xfrm>
        </p:spPr>
        <p:txBody>
          <a:bodyPr anchor="b">
            <a:normAutofit/>
          </a:bodyPr>
          <a:lstStyle>
            <a:lvl1pPr algn="l">
              <a:defRPr sz="2400"/>
            </a:lvl1pPr>
          </a:lstStyle>
          <a:p>
            <a:r>
              <a:rPr lang="en-US"/>
              <a:t>Click to edit master title style</a:t>
            </a:r>
          </a:p>
        </p:txBody>
      </p:sp>
      <p:sp>
        <p:nvSpPr>
          <p:cNvPr id="3" name="Subtitle 2"/>
          <p:cNvSpPr>
            <a:spLocks noGrp="1"/>
          </p:cNvSpPr>
          <p:nvPr>
            <p:ph type="subTitle" idx="1" hasCustomPrompt="1"/>
          </p:nvPr>
        </p:nvSpPr>
        <p:spPr>
          <a:xfrm>
            <a:off x="704334" y="1415804"/>
            <a:ext cx="4972050" cy="902687"/>
          </a:xfrm>
        </p:spPr>
        <p:txBody>
          <a:bodyPr>
            <a:normAutofit/>
          </a:bodyPr>
          <a:lstStyle>
            <a:lvl1pPr marL="0" indent="0" algn="l">
              <a:lnSpc>
                <a:spcPct val="100000"/>
              </a:lnSpc>
              <a:spcBef>
                <a:spcPts val="0"/>
              </a:spcBef>
              <a:buNone/>
              <a:defRPr sz="10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90457" y="1295245"/>
            <a:ext cx="525774" cy="53845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83437" y="4316467"/>
            <a:ext cx="1940567" cy="721913"/>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704334" y="4738688"/>
            <a:ext cx="3086100" cy="273844"/>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t>FUTUREWEI INTERNAL</a:t>
            </a:r>
          </a:p>
        </p:txBody>
      </p:sp>
    </p:spTree>
    <p:extLst>
      <p:ext uri="{BB962C8B-B14F-4D97-AF65-F5344CB8AC3E}">
        <p14:creationId xmlns:p14="http://schemas.microsoft.com/office/powerpoint/2010/main" val="5079747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BEBE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userDrawn="1"/>
        </p:nvSpPr>
        <p:spPr>
          <a:xfrm>
            <a:off x="7558239" y="4685097"/>
            <a:ext cx="1171426" cy="302195"/>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628650" y="273844"/>
            <a:ext cx="7886700" cy="850621"/>
          </a:xfrm>
        </p:spPr>
        <p:txBody>
          <a:bodyPr anchor="b">
            <a:normAutofit/>
          </a:bodyPr>
          <a:lstStyle>
            <a:lvl1pPr>
              <a:defRPr sz="2700" u="sng" baseline="0">
                <a:solidFill>
                  <a:schemeClr val="tx2"/>
                </a:solidFill>
                <a:uFill>
                  <a:solidFill>
                    <a:schemeClr val="accent1"/>
                  </a:solidFill>
                </a:uFill>
              </a:defRPr>
            </a:lvl1pPr>
          </a:lstStyle>
          <a:p>
            <a:r>
              <a:rPr lang="en-US"/>
              <a:t>Click to Add Contents Page Title</a:t>
            </a:r>
          </a:p>
        </p:txBody>
      </p:sp>
      <p:sp>
        <p:nvSpPr>
          <p:cNvPr id="3" name="Content Placeholder 2"/>
          <p:cNvSpPr>
            <a:spLocks noGrp="1"/>
          </p:cNvSpPr>
          <p:nvPr>
            <p:ph idx="1"/>
          </p:nvPr>
        </p:nvSpPr>
        <p:spPr/>
        <p:txBody>
          <a:bodyPr/>
          <a:lstStyle>
            <a:lvl1pPr marL="342900" indent="-342900">
              <a:buFont typeface="+mj-lt"/>
              <a:buAutoNum type="arabicPeriod"/>
              <a:defRPr>
                <a:solidFill>
                  <a:schemeClr val="tx2"/>
                </a:solidFill>
              </a:defRPr>
            </a:lvl1pPr>
            <a:lvl2pPr marL="685800" indent="-3429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a:t>FUTUREWEI INTERNAL</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27861989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850621"/>
          </a:xfrm>
        </p:spPr>
        <p:txBody>
          <a:bodyPr anchor="b">
            <a:normAutofit/>
          </a:bodyPr>
          <a:lstStyle>
            <a:lvl1pPr>
              <a:defRPr sz="24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8265418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2183404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1240305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FUTUREWEI INTERNAL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3574928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5226671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4108638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Total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userDrawn="1"/>
        </p:nvSpPr>
        <p:spPr>
          <a:xfrm>
            <a:off x="7558239" y="4685097"/>
            <a:ext cx="1171426" cy="30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9860771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1800"/>
            </a:lvl1pPr>
            <a:lvl2pPr>
              <a:defRPr sz="1500"/>
            </a:lvl2pPr>
            <a:lvl3pPr>
              <a:defRPr sz="1350"/>
            </a:lvl3pPr>
            <a:lvl4pPr>
              <a:defRPr sz="1350"/>
            </a:lvl4pPr>
            <a:lvl5pPr>
              <a:defRPr sz="13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235497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9147572" cy="4201699"/>
          </a:xfrm>
          <a:prstGeom prst="rect">
            <a:avLst/>
          </a:prstGeom>
        </p:spPr>
      </p:pic>
      <p:sp>
        <p:nvSpPr>
          <p:cNvPr id="2" name="Title 1"/>
          <p:cNvSpPr>
            <a:spLocks noGrp="1"/>
          </p:cNvSpPr>
          <p:nvPr>
            <p:ph type="ctrTitle" hasCustomPrompt="1"/>
          </p:nvPr>
        </p:nvSpPr>
        <p:spPr>
          <a:xfrm>
            <a:off x="704334" y="398897"/>
            <a:ext cx="4972050" cy="902687"/>
          </a:xfrm>
        </p:spPr>
        <p:txBody>
          <a:bodyPr anchor="b">
            <a:normAutofit/>
          </a:bodyPr>
          <a:lstStyle>
            <a:lvl1pPr algn="l">
              <a:defRPr sz="2400"/>
            </a:lvl1pPr>
          </a:lstStyle>
          <a:p>
            <a:r>
              <a:rPr lang="en-US"/>
              <a:t>Click to edit master title style</a:t>
            </a:r>
          </a:p>
        </p:txBody>
      </p:sp>
      <p:sp>
        <p:nvSpPr>
          <p:cNvPr id="3" name="Subtitle 2"/>
          <p:cNvSpPr>
            <a:spLocks noGrp="1"/>
          </p:cNvSpPr>
          <p:nvPr>
            <p:ph type="subTitle" idx="1" hasCustomPrompt="1"/>
          </p:nvPr>
        </p:nvSpPr>
        <p:spPr>
          <a:xfrm>
            <a:off x="704334" y="1415804"/>
            <a:ext cx="4972050" cy="902687"/>
          </a:xfrm>
        </p:spPr>
        <p:txBody>
          <a:bodyPr>
            <a:normAutofit/>
          </a:bodyPr>
          <a:lstStyle>
            <a:lvl1pPr marL="0" indent="0" algn="l">
              <a:lnSpc>
                <a:spcPct val="100000"/>
              </a:lnSpc>
              <a:spcBef>
                <a:spcPts val="0"/>
              </a:spcBef>
              <a:buNone/>
              <a:defRPr sz="10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p:nvSpPr>
        <p:spPr>
          <a:xfrm rot="5400000">
            <a:off x="5890457" y="1597922"/>
            <a:ext cx="525774" cy="53845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pic>
        <p:nvPicPr>
          <p:cNvPr id="8" name="Picture 7">
            <a:extLst>
              <a:ext uri="{FF2B5EF4-FFF2-40B4-BE49-F238E27FC236}">
                <a16:creationId xmlns:a16="http://schemas.microsoft.com/office/drawing/2014/main" id="{B3698FA6-3C60-4084-9663-FC568E623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3437" y="4316467"/>
            <a:ext cx="1940567" cy="721913"/>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p:nvSpPr>
        <p:spPr>
          <a:xfrm>
            <a:off x="704334" y="4738688"/>
            <a:ext cx="3086100" cy="273844"/>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t>FUTUREWEI INTERNAL</a:t>
            </a:r>
          </a:p>
        </p:txBody>
      </p:sp>
    </p:spTree>
    <p:extLst>
      <p:ext uri="{BB962C8B-B14F-4D97-AF65-F5344CB8AC3E}">
        <p14:creationId xmlns:p14="http://schemas.microsoft.com/office/powerpoint/2010/main" val="330818849"/>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878687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769922" y="1129837"/>
            <a:ext cx="2861208" cy="623256"/>
          </a:xfrm>
          <a:prstGeom prst="rect">
            <a:avLst/>
          </a:prstGeom>
          <a:noFill/>
        </p:spPr>
        <p:txBody>
          <a:bodyPr wrap="square" lIns="68588" tIns="34294" rIns="68588" bIns="34294">
            <a:spAutoFit/>
          </a:bodyPr>
          <a:lstStyle/>
          <a:p>
            <a:pPr algn="l">
              <a:defRPr/>
            </a:pPr>
            <a:r>
              <a:rPr lang="en-US" altLang="zh-CN" sz="3600">
                <a:solidFill>
                  <a:schemeClr val="tx2">
                    <a:lumMod val="75000"/>
                    <a:lumOff val="25000"/>
                  </a:schemeClr>
                </a:solidFill>
              </a:rPr>
              <a:t>Thank You.</a:t>
            </a:r>
            <a:endParaRPr lang="zh-CN" altLang="zh-CN" sz="360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5915400" y="2046948"/>
            <a:ext cx="2643031" cy="1315753"/>
          </a:xfrm>
          <a:prstGeom prst="rect">
            <a:avLst/>
          </a:prstGeom>
          <a:noFill/>
        </p:spPr>
        <p:txBody>
          <a:bodyPr wrap="square" lIns="68588" tIns="34294" rIns="68588" bIns="34294">
            <a:spAutoFit/>
          </a:bodyPr>
          <a:lstStyle/>
          <a:p>
            <a:pPr algn="l">
              <a:defRPr/>
            </a:pPr>
            <a:r>
              <a:rPr lang="en-US" altLang="zh-CN" sz="675" b="1">
                <a:solidFill>
                  <a:schemeClr val="tx2">
                    <a:lumMod val="75000"/>
                    <a:lumOff val="25000"/>
                  </a:schemeClr>
                </a:solidFill>
              </a:rPr>
              <a:t>Copyright © 2019 Futurewei Technologies, Inc. </a:t>
            </a:r>
          </a:p>
          <a:p>
            <a:pPr algn="l">
              <a:defRPr/>
            </a:pPr>
            <a:r>
              <a:rPr lang="en-US" altLang="zh-CN" sz="675" b="1">
                <a:solidFill>
                  <a:schemeClr val="tx2">
                    <a:lumMod val="75000"/>
                    <a:lumOff val="25000"/>
                  </a:schemeClr>
                </a:solidFill>
              </a:rPr>
              <a:t>All Rights Reserved.</a:t>
            </a:r>
          </a:p>
          <a:p>
            <a:pPr algn="l">
              <a:defRPr/>
            </a:pPr>
            <a:endParaRPr lang="en-US" altLang="zh-CN" sz="675" b="1">
              <a:solidFill>
                <a:schemeClr val="tx2">
                  <a:lumMod val="75000"/>
                  <a:lumOff val="25000"/>
                </a:schemeClr>
              </a:solidFill>
            </a:endParaRPr>
          </a:p>
          <a:p>
            <a:pPr algn="l">
              <a:defRPr/>
            </a:pPr>
            <a:r>
              <a:rPr lang="en-US" altLang="zh-CN" sz="675">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675">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35071" y="3638495"/>
            <a:ext cx="1940567" cy="721913"/>
          </a:xfrm>
          <a:prstGeom prst="rect">
            <a:avLst/>
          </a:prstGeom>
        </p:spPr>
      </p:pic>
    </p:spTree>
    <p:extLst>
      <p:ext uri="{BB962C8B-B14F-4D97-AF65-F5344CB8AC3E}">
        <p14:creationId xmlns:p14="http://schemas.microsoft.com/office/powerpoint/2010/main" val="2428560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9147572" cy="4201699"/>
          </a:xfrm>
          <a:prstGeom prst="rect">
            <a:avLst/>
          </a:prstGeom>
        </p:spPr>
      </p:pic>
      <p:sp>
        <p:nvSpPr>
          <p:cNvPr id="2" name="Title 1"/>
          <p:cNvSpPr>
            <a:spLocks noGrp="1"/>
          </p:cNvSpPr>
          <p:nvPr>
            <p:ph type="ctrTitle" hasCustomPrompt="1"/>
          </p:nvPr>
        </p:nvSpPr>
        <p:spPr>
          <a:xfrm>
            <a:off x="704334" y="398897"/>
            <a:ext cx="4972050" cy="902687"/>
          </a:xfrm>
        </p:spPr>
        <p:txBody>
          <a:bodyPr anchor="b">
            <a:normAutofit/>
          </a:bodyPr>
          <a:lstStyle>
            <a:lvl1pPr algn="l">
              <a:defRPr sz="2400"/>
            </a:lvl1pPr>
          </a:lstStyle>
          <a:p>
            <a:r>
              <a:rPr lang="en-US"/>
              <a:t>Click to edit master title style</a:t>
            </a:r>
          </a:p>
        </p:txBody>
      </p:sp>
      <p:sp>
        <p:nvSpPr>
          <p:cNvPr id="3" name="Subtitle 2"/>
          <p:cNvSpPr>
            <a:spLocks noGrp="1"/>
          </p:cNvSpPr>
          <p:nvPr>
            <p:ph type="subTitle" idx="1" hasCustomPrompt="1"/>
          </p:nvPr>
        </p:nvSpPr>
        <p:spPr>
          <a:xfrm>
            <a:off x="704334" y="1415804"/>
            <a:ext cx="3577283" cy="902687"/>
          </a:xfrm>
        </p:spPr>
        <p:txBody>
          <a:bodyPr>
            <a:normAutofit/>
          </a:bodyPr>
          <a:lstStyle>
            <a:lvl1pPr marL="0" indent="0" algn="l">
              <a:lnSpc>
                <a:spcPct val="100000"/>
              </a:lnSpc>
              <a:spcBef>
                <a:spcPts val="0"/>
              </a:spcBef>
              <a:buNone/>
              <a:defRPr sz="10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p:nvSpPr>
        <p:spPr>
          <a:xfrm rot="5400000">
            <a:off x="4358219" y="1973962"/>
            <a:ext cx="525774" cy="53845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pic>
        <p:nvPicPr>
          <p:cNvPr id="10" name="Picture 9">
            <a:extLst>
              <a:ext uri="{FF2B5EF4-FFF2-40B4-BE49-F238E27FC236}">
                <a16:creationId xmlns:a16="http://schemas.microsoft.com/office/drawing/2014/main" id="{E8E04AF9-BAC3-4435-9EBE-B0C9B84ED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3437" y="4316467"/>
            <a:ext cx="1940567" cy="721913"/>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p:nvSpPr>
        <p:spPr>
          <a:xfrm>
            <a:off x="704334" y="4738688"/>
            <a:ext cx="3086100" cy="273844"/>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t>FUTUREWEI INTERNAL</a:t>
            </a:r>
          </a:p>
        </p:txBody>
      </p:sp>
    </p:spTree>
    <p:extLst>
      <p:ext uri="{BB962C8B-B14F-4D97-AF65-F5344CB8AC3E}">
        <p14:creationId xmlns:p14="http://schemas.microsoft.com/office/powerpoint/2010/main" val="321687074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p:nvPicPr>
        <p:blipFill rotWithShape="1">
          <a:blip r:embed="rId2">
            <a:extLst>
              <a:ext uri="{28A0092B-C50C-407E-A947-70E740481C1C}">
                <a14:useLocalDpi xmlns:a14="http://schemas.microsoft.com/office/drawing/2010/main" val="0"/>
              </a:ext>
            </a:extLst>
          </a:blip>
          <a:srcRect t="4232" b="14078"/>
          <a:stretch/>
        </p:blipFill>
        <p:spPr>
          <a:xfrm>
            <a:off x="0" y="0"/>
            <a:ext cx="9147747" cy="4201699"/>
          </a:xfrm>
          <a:prstGeom prst="rect">
            <a:avLst/>
          </a:prstGeom>
        </p:spPr>
      </p:pic>
      <p:sp>
        <p:nvSpPr>
          <p:cNvPr id="2" name="Title 1"/>
          <p:cNvSpPr>
            <a:spLocks noGrp="1"/>
          </p:cNvSpPr>
          <p:nvPr>
            <p:ph type="ctrTitle"/>
          </p:nvPr>
        </p:nvSpPr>
        <p:spPr>
          <a:xfrm>
            <a:off x="704334" y="398897"/>
            <a:ext cx="4972050" cy="902687"/>
          </a:xfrm>
        </p:spPr>
        <p:txBody>
          <a:bodyPr anchor="b">
            <a:normAutofit/>
          </a:bodyPr>
          <a:lstStyle>
            <a:lvl1pPr algn="l">
              <a:defRPr sz="24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704334" y="1415804"/>
            <a:ext cx="4972050" cy="902687"/>
          </a:xfrm>
        </p:spPr>
        <p:txBody>
          <a:bodyPr>
            <a:normAutofit/>
          </a:bodyPr>
          <a:lstStyle>
            <a:lvl1pPr marL="0" indent="0" algn="l">
              <a:lnSpc>
                <a:spcPct val="100000"/>
              </a:lnSpc>
              <a:spcBef>
                <a:spcPts val="0"/>
              </a:spcBef>
              <a:buNone/>
              <a:defRPr sz="105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p:nvSpPr>
        <p:spPr>
          <a:xfrm rot="5400000">
            <a:off x="5890457" y="1597922"/>
            <a:ext cx="525774" cy="53845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pic>
        <p:nvPicPr>
          <p:cNvPr id="10" name="Picture 9">
            <a:extLst>
              <a:ext uri="{FF2B5EF4-FFF2-40B4-BE49-F238E27FC236}">
                <a16:creationId xmlns:a16="http://schemas.microsoft.com/office/drawing/2014/main" id="{1D747DC0-21C0-4DDF-9019-3BD21FDC7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3437" y="4316467"/>
            <a:ext cx="1940567" cy="721913"/>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p:nvSpPr>
        <p:spPr>
          <a:xfrm>
            <a:off x="704334" y="4738688"/>
            <a:ext cx="3086100" cy="273844"/>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t>FUTUREWEI INTERNAL</a:t>
            </a:r>
          </a:p>
        </p:txBody>
      </p:sp>
    </p:spTree>
    <p:extLst>
      <p:ext uri="{BB962C8B-B14F-4D97-AF65-F5344CB8AC3E}">
        <p14:creationId xmlns:p14="http://schemas.microsoft.com/office/powerpoint/2010/main" val="251833671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9147572" cy="4201699"/>
          </a:xfrm>
          <a:prstGeom prst="rect">
            <a:avLst/>
          </a:prstGeom>
        </p:spPr>
      </p:pic>
      <p:sp>
        <p:nvSpPr>
          <p:cNvPr id="2" name="Title 1"/>
          <p:cNvSpPr>
            <a:spLocks noGrp="1"/>
          </p:cNvSpPr>
          <p:nvPr>
            <p:ph type="ctrTitle" hasCustomPrompt="1"/>
          </p:nvPr>
        </p:nvSpPr>
        <p:spPr>
          <a:xfrm>
            <a:off x="704334" y="398897"/>
            <a:ext cx="4565823" cy="902687"/>
          </a:xfrm>
        </p:spPr>
        <p:txBody>
          <a:bodyPr anchor="b">
            <a:normAutofit/>
          </a:bodyPr>
          <a:lstStyle>
            <a:lvl1pPr algn="l">
              <a:defRPr sz="24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704334" y="1415804"/>
            <a:ext cx="3682315" cy="902687"/>
          </a:xfrm>
        </p:spPr>
        <p:txBody>
          <a:bodyPr>
            <a:normAutofit/>
          </a:bodyPr>
          <a:lstStyle>
            <a:lvl1pPr marL="0" indent="0" algn="l">
              <a:lnSpc>
                <a:spcPct val="100000"/>
              </a:lnSpc>
              <a:spcBef>
                <a:spcPts val="0"/>
              </a:spcBef>
              <a:buNone/>
              <a:defRPr sz="105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p:nvSpPr>
        <p:spPr>
          <a:xfrm rot="5400000">
            <a:off x="4506500" y="1786378"/>
            <a:ext cx="525774" cy="53845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3437" y="4316467"/>
            <a:ext cx="1940567" cy="721913"/>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p:nvSpPr>
        <p:spPr>
          <a:xfrm>
            <a:off x="704334" y="4738688"/>
            <a:ext cx="3086100" cy="273844"/>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t>FUTUREWEI INTERNAL</a:t>
            </a:r>
          </a:p>
        </p:txBody>
      </p:sp>
    </p:spTree>
    <p:extLst>
      <p:ext uri="{BB962C8B-B14F-4D97-AF65-F5344CB8AC3E}">
        <p14:creationId xmlns:p14="http://schemas.microsoft.com/office/powerpoint/2010/main" val="126921738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7" y="0"/>
            <a:ext cx="9150799" cy="4201697"/>
          </a:xfrm>
          <a:prstGeom prst="rect">
            <a:avLst/>
          </a:prstGeom>
        </p:spPr>
      </p:pic>
      <p:sp>
        <p:nvSpPr>
          <p:cNvPr id="2" name="Title 1"/>
          <p:cNvSpPr>
            <a:spLocks noGrp="1"/>
          </p:cNvSpPr>
          <p:nvPr>
            <p:ph type="ctrTitle" hasCustomPrompt="1"/>
          </p:nvPr>
        </p:nvSpPr>
        <p:spPr>
          <a:xfrm>
            <a:off x="704334" y="398897"/>
            <a:ext cx="4972050" cy="902687"/>
          </a:xfrm>
        </p:spPr>
        <p:txBody>
          <a:bodyPr anchor="b">
            <a:normAutofit/>
          </a:bodyPr>
          <a:lstStyle>
            <a:lvl1pPr algn="l">
              <a:defRPr sz="24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704334" y="1415804"/>
            <a:ext cx="4972050" cy="902687"/>
          </a:xfrm>
        </p:spPr>
        <p:txBody>
          <a:bodyPr>
            <a:normAutofit/>
          </a:bodyPr>
          <a:lstStyle>
            <a:lvl1pPr marL="0" indent="0" algn="l">
              <a:lnSpc>
                <a:spcPct val="100000"/>
              </a:lnSpc>
              <a:spcBef>
                <a:spcPts val="0"/>
              </a:spcBef>
              <a:buNone/>
              <a:defRPr sz="105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Department Name</a:t>
            </a:r>
            <a:br>
              <a:rPr lang="en-US"/>
            </a:br>
            <a:r>
              <a:rPr lang="en-US"/>
              <a:t>Author Name</a:t>
            </a:r>
            <a:br>
              <a:rPr lang="en-US"/>
            </a:br>
            <a:r>
              <a:rPr lang="en-US"/>
              <a:t>Date</a:t>
            </a:r>
          </a:p>
        </p:txBody>
      </p:sp>
      <p:sp>
        <p:nvSpPr>
          <p:cNvPr id="10" name="L 形 7">
            <a:extLst>
              <a:ext uri="{FF2B5EF4-FFF2-40B4-BE49-F238E27FC236}">
                <a16:creationId xmlns:a16="http://schemas.microsoft.com/office/drawing/2014/main" id="{FDAEED12-1287-4EA3-8CAA-1E0DD872515C}"/>
              </a:ext>
            </a:extLst>
          </p:cNvPr>
          <p:cNvSpPr/>
          <p:nvPr/>
        </p:nvSpPr>
        <p:spPr>
          <a:xfrm rot="10800000">
            <a:off x="7877172" y="1142211"/>
            <a:ext cx="538452" cy="525774"/>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3437" y="4316467"/>
            <a:ext cx="1940567" cy="721913"/>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p:nvSpPr>
        <p:spPr>
          <a:xfrm>
            <a:off x="704334" y="4738688"/>
            <a:ext cx="3086100" cy="273844"/>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t>FUTUREWEI INTERNAL</a:t>
            </a:r>
          </a:p>
        </p:txBody>
      </p:sp>
    </p:spTree>
    <p:extLst>
      <p:ext uri="{BB962C8B-B14F-4D97-AF65-F5344CB8AC3E}">
        <p14:creationId xmlns:p14="http://schemas.microsoft.com/office/powerpoint/2010/main" val="36694192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p:nvPicPr>
        <p:blipFill rotWithShape="1">
          <a:blip r:embed="rId2">
            <a:extLst>
              <a:ext uri="{28A0092B-C50C-407E-A947-70E740481C1C}">
                <a14:useLocalDpi xmlns:a14="http://schemas.microsoft.com/office/drawing/2010/main" val="0"/>
              </a:ext>
            </a:extLst>
          </a:blip>
          <a:srcRect t="13825" r="2034" b="5607"/>
          <a:stretch/>
        </p:blipFill>
        <p:spPr>
          <a:xfrm>
            <a:off x="1" y="-27154"/>
            <a:ext cx="9147572" cy="4228853"/>
          </a:xfrm>
          <a:prstGeom prst="rect">
            <a:avLst/>
          </a:prstGeom>
        </p:spPr>
      </p:pic>
      <p:sp>
        <p:nvSpPr>
          <p:cNvPr id="2" name="Title 1"/>
          <p:cNvSpPr>
            <a:spLocks noGrp="1"/>
          </p:cNvSpPr>
          <p:nvPr>
            <p:ph type="ctrTitle" hasCustomPrompt="1"/>
          </p:nvPr>
        </p:nvSpPr>
        <p:spPr>
          <a:xfrm>
            <a:off x="704334" y="398897"/>
            <a:ext cx="4972050" cy="902687"/>
          </a:xfrm>
        </p:spPr>
        <p:txBody>
          <a:bodyPr anchor="b">
            <a:normAutofit/>
          </a:bodyPr>
          <a:lstStyle>
            <a:lvl1pPr algn="l">
              <a:defRPr sz="2400"/>
            </a:lvl1pPr>
          </a:lstStyle>
          <a:p>
            <a:r>
              <a:rPr lang="en-US"/>
              <a:t>Click to edit master title style</a:t>
            </a:r>
          </a:p>
        </p:txBody>
      </p:sp>
      <p:sp>
        <p:nvSpPr>
          <p:cNvPr id="3" name="Subtitle 2"/>
          <p:cNvSpPr>
            <a:spLocks noGrp="1"/>
          </p:cNvSpPr>
          <p:nvPr>
            <p:ph type="subTitle" idx="1" hasCustomPrompt="1"/>
          </p:nvPr>
        </p:nvSpPr>
        <p:spPr>
          <a:xfrm>
            <a:off x="704334" y="1415804"/>
            <a:ext cx="4972050" cy="902687"/>
          </a:xfrm>
        </p:spPr>
        <p:txBody>
          <a:bodyPr>
            <a:normAutofit/>
          </a:bodyPr>
          <a:lstStyle>
            <a:lvl1pPr marL="0" indent="0" algn="l">
              <a:lnSpc>
                <a:spcPct val="100000"/>
              </a:lnSpc>
              <a:spcBef>
                <a:spcPts val="0"/>
              </a:spcBef>
              <a:buNone/>
              <a:defRPr sz="10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p:nvSpPr>
        <p:spPr>
          <a:xfrm rot="5400000">
            <a:off x="5890457" y="1295245"/>
            <a:ext cx="525774" cy="53845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3437" y="4316467"/>
            <a:ext cx="1940567" cy="721913"/>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p:nvSpPr>
        <p:spPr>
          <a:xfrm>
            <a:off x="704334" y="4738688"/>
            <a:ext cx="3086100" cy="273844"/>
          </a:xfrm>
          <a:prstGeom prst="rect">
            <a:avLst/>
          </a:prstGeom>
        </p:spPr>
        <p:txBody>
          <a:bodyPr vert="horz" lIns="68580" tIns="34290" rIns="68580" bIns="3429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50"/>
              <a:t>FUTUREWEI INTERNAL</a:t>
            </a:r>
          </a:p>
        </p:txBody>
      </p:sp>
    </p:spTree>
    <p:extLst>
      <p:ext uri="{BB962C8B-B14F-4D97-AF65-F5344CB8AC3E}">
        <p14:creationId xmlns:p14="http://schemas.microsoft.com/office/powerpoint/2010/main" val="247045905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theme" Target="../theme/theme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943456" y="4752677"/>
            <a:ext cx="3086100" cy="218237"/>
          </a:xfrm>
          <a:prstGeom prst="rect">
            <a:avLst/>
          </a:prstGeom>
        </p:spPr>
        <p:txBody>
          <a:bodyPr vert="horz" lIns="91440" tIns="45720" rIns="91440" bIns="45720" rtlCol="0" anchor="ctr"/>
          <a:lstStyle>
            <a:lvl1pPr algn="l">
              <a:defRPr sz="750">
                <a:solidFill>
                  <a:schemeClr val="tx1"/>
                </a:solidFill>
              </a:defRPr>
            </a:lvl1pPr>
          </a:lstStyle>
          <a:p>
            <a:r>
              <a:rPr lang="en-US"/>
              <a:t>FUTUREWEI INTERNAL</a:t>
            </a:r>
          </a:p>
        </p:txBody>
      </p:sp>
      <p:sp>
        <p:nvSpPr>
          <p:cNvPr id="6" name="Slide Number Placeholder 5"/>
          <p:cNvSpPr>
            <a:spLocks noGrp="1"/>
          </p:cNvSpPr>
          <p:nvPr>
            <p:ph type="sldNum" sz="quarter" idx="4"/>
          </p:nvPr>
        </p:nvSpPr>
        <p:spPr>
          <a:xfrm>
            <a:off x="539448" y="4752677"/>
            <a:ext cx="384605" cy="225193"/>
          </a:xfrm>
          <a:prstGeom prst="rect">
            <a:avLst/>
          </a:prstGeom>
        </p:spPr>
        <p:txBody>
          <a:bodyPr vert="horz" lIns="91440" tIns="45720" rIns="91440" bIns="45720" rtlCol="0" anchor="ctr"/>
          <a:lstStyle>
            <a:lvl1pPr algn="ctr">
              <a:defRPr sz="75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492990" y="4624865"/>
            <a:ext cx="1111562" cy="413514"/>
          </a:xfrm>
          <a:prstGeom prst="rect">
            <a:avLst/>
          </a:prstGeom>
        </p:spPr>
      </p:pic>
    </p:spTree>
    <p:extLst>
      <p:ext uri="{BB962C8B-B14F-4D97-AF65-F5344CB8AC3E}">
        <p14:creationId xmlns:p14="http://schemas.microsoft.com/office/powerpoint/2010/main" val="21652853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hdr="0" ftr="0" dt="0"/>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943456" y="4752677"/>
            <a:ext cx="3086100" cy="218237"/>
          </a:xfrm>
          <a:prstGeom prst="rect">
            <a:avLst/>
          </a:prstGeom>
        </p:spPr>
        <p:txBody>
          <a:bodyPr vert="horz" lIns="91440" tIns="45720" rIns="91440" bIns="45720" rtlCol="0" anchor="ctr"/>
          <a:lstStyle>
            <a:lvl1pPr algn="l">
              <a:defRPr sz="750">
                <a:solidFill>
                  <a:schemeClr val="tx1"/>
                </a:solidFill>
              </a:defRPr>
            </a:lvl1pPr>
          </a:lstStyle>
          <a:p>
            <a:r>
              <a:rPr lang="en-US"/>
              <a:t>FUTUREWEI INTERNAL</a:t>
            </a:r>
          </a:p>
        </p:txBody>
      </p:sp>
      <p:sp>
        <p:nvSpPr>
          <p:cNvPr id="6" name="Slide Number Placeholder 5"/>
          <p:cNvSpPr>
            <a:spLocks noGrp="1"/>
          </p:cNvSpPr>
          <p:nvPr>
            <p:ph type="sldNum" sz="quarter" idx="4"/>
          </p:nvPr>
        </p:nvSpPr>
        <p:spPr>
          <a:xfrm>
            <a:off x="539448" y="4752677"/>
            <a:ext cx="384605" cy="225193"/>
          </a:xfrm>
          <a:prstGeom prst="rect">
            <a:avLst/>
          </a:prstGeom>
        </p:spPr>
        <p:txBody>
          <a:bodyPr vert="horz" lIns="91440" tIns="45720" rIns="91440" bIns="45720" rtlCol="0" anchor="ctr"/>
          <a:lstStyle>
            <a:lvl1pPr algn="ctr">
              <a:defRPr sz="75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492990" y="4624865"/>
            <a:ext cx="1111562" cy="413514"/>
          </a:xfrm>
          <a:prstGeom prst="rect">
            <a:avLst/>
          </a:prstGeom>
        </p:spPr>
      </p:pic>
    </p:spTree>
    <p:extLst>
      <p:ext uri="{BB962C8B-B14F-4D97-AF65-F5344CB8AC3E}">
        <p14:creationId xmlns:p14="http://schemas.microsoft.com/office/powerpoint/2010/main" val="47144782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Lst>
  <p:hf hdr="0" dt="0"/>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verifiablesoftware/vsw" TargetMode="Externa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verifiablesoftware/vsw" TargetMode="Externa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hyperlink" Target="https://venturebeat.com/2020/01/15/browser-benchmark-battle-january-2020-chrome-firefox-edge-brave/" TargetMode="External"/><Relationship Id="rId2" Type="http://schemas.openxmlformats.org/officeDocument/2006/relationships/image" Target="../media/image12.png"/><Relationship Id="rId1" Type="http://schemas.openxmlformats.org/officeDocument/2006/relationships/slideLayout" Target="../slideLayouts/slideLayout13.xml"/><Relationship Id="rId5" Type="http://schemas.openxmlformats.org/officeDocument/2006/relationships/hyperlink" Target="https://venturebeat.com/2018/10/01/google-updates-chrome-web-store-review-process-and-sets-new-extension-code-requirements/" TargetMode="External"/><Relationship Id="rId4" Type="http://schemas.openxmlformats.org/officeDocument/2006/relationships/hyperlink" Target="https://venturebeat.com/2020/04/15/awake-security-raises-36-million-for-ai-that-identifies-network-threat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support.rovio.com/hc/en-us/articles/210094088-Is-Angry-Birds-2-infected-with-malware-" TargetMode="External"/><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hyperlink" Target="https://developer.apple.com/xcod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1.xml"/><Relationship Id="rId6" Type="http://schemas.openxmlformats.org/officeDocument/2006/relationships/hyperlink" Target="https://core.telegram.org/reproducible-builds" TargetMode="External"/><Relationship Id="rId5" Type="http://schemas.openxmlformats.org/officeDocument/2006/relationships/hyperlink" Target="https://twitter.com/TelegramBeta/status/1244639594810871809" TargetMode="External"/><Relationship Id="rId4" Type="http://schemas.openxmlformats.org/officeDocument/2006/relationships/hyperlink" Target="https://telegram.or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7.xml"/><Relationship Id="rId4" Type="http://schemas.openxmlformats.org/officeDocument/2006/relationships/hyperlink" Target="https://github.com/verifiablesoftware/vs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ctrTitle"/>
          </p:nvPr>
        </p:nvSpPr>
        <p:spPr>
          <a:xfrm>
            <a:off x="961508" y="1650671"/>
            <a:ext cx="6116185" cy="1372424"/>
          </a:xfrm>
          <a:prstGeom prst="rect">
            <a:avLst/>
          </a:prstGeom>
        </p:spPr>
        <p:txBody>
          <a:bodyPr spcFirstLastPara="1" wrap="square" lIns="91425" tIns="45700" rIns="91425" bIns="45700" anchor="t" anchorCtr="0">
            <a:noAutofit/>
          </a:bodyPr>
          <a:lstStyle/>
          <a:p>
            <a:pPr>
              <a:spcBef>
                <a:spcPts val="0"/>
              </a:spcBef>
            </a:pPr>
            <a:r>
              <a:rPr lang="en-US"/>
              <a:t>VSW Project Kickoff</a:t>
            </a:r>
            <a:br>
              <a:rPr lang="en-US"/>
            </a:br>
            <a:endParaRPr lang="en-US">
              <a:cs typeface="Arial"/>
            </a:endParaRPr>
          </a:p>
        </p:txBody>
      </p:sp>
      <p:sp>
        <p:nvSpPr>
          <p:cNvPr id="107" name="Google Shape;107;p18"/>
          <p:cNvSpPr txBox="1">
            <a:spLocks noGrp="1"/>
          </p:cNvSpPr>
          <p:nvPr>
            <p:ph type="subTitle" idx="1"/>
          </p:nvPr>
        </p:nvSpPr>
        <p:spPr>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endParaRPr lang="en-US" sz="1400"/>
          </a:p>
          <a:p>
            <a:pPr marL="0" lvl="0" indent="0" algn="l" rtl="0">
              <a:spcBef>
                <a:spcPts val="750"/>
              </a:spcBef>
              <a:spcAft>
                <a:spcPts val="0"/>
              </a:spcAft>
              <a:buNone/>
            </a:pPr>
            <a:endParaRPr lang="en-US" sz="1400"/>
          </a:p>
          <a:p>
            <a:pPr>
              <a:spcBef>
                <a:spcPts val="750"/>
              </a:spcBef>
            </a:pPr>
            <a:r>
              <a:rPr lang="en-US" sz="1400"/>
              <a:t>October 6, 2020 </a:t>
            </a:r>
            <a:endParaRPr sz="1400"/>
          </a:p>
        </p:txBody>
      </p:sp>
      <p:sp>
        <p:nvSpPr>
          <p:cNvPr id="108" name="Google Shape;108;p18"/>
          <p:cNvSpPr txBox="1">
            <a:spLocks noGrp="1"/>
          </p:cNvSpPr>
          <p:nvPr>
            <p:ph type="body" idx="4294967295"/>
          </p:nvPr>
        </p:nvSpPr>
        <p:spPr>
          <a:xfrm>
            <a:off x="583987" y="4219575"/>
            <a:ext cx="4051300" cy="739775"/>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en-US" sz="1100" b="1" err="1"/>
              <a:t>Futurewei</a:t>
            </a:r>
            <a:r>
              <a:rPr lang="en-US" sz="1100" b="1"/>
              <a:t> Technologies, Inc.</a:t>
            </a:r>
          </a:p>
          <a:p>
            <a:pPr marL="0" lvl="0" indent="0" algn="l" rtl="0">
              <a:spcBef>
                <a:spcPts val="750"/>
              </a:spcBef>
              <a:spcAft>
                <a:spcPts val="0"/>
              </a:spcAft>
              <a:buNone/>
            </a:pPr>
            <a:r>
              <a:rPr lang="en-US" sz="1100" b="1"/>
              <a:t>Wenjing.chu@futurewei.com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081DD-1FCF-4289-AE0C-7899CB0B9291}"/>
              </a:ext>
            </a:extLst>
          </p:cNvPr>
          <p:cNvSpPr>
            <a:spLocks noGrp="1"/>
          </p:cNvSpPr>
          <p:nvPr>
            <p:ph type="title"/>
          </p:nvPr>
        </p:nvSpPr>
        <p:spPr/>
        <p:txBody>
          <a:bodyPr/>
          <a:lstStyle/>
          <a:p>
            <a:r>
              <a:rPr lang="en-US">
                <a:cs typeface="Arial"/>
              </a:rPr>
              <a:t>Dev and Test Environment</a:t>
            </a:r>
            <a:endParaRPr lang="en-US"/>
          </a:p>
        </p:txBody>
      </p:sp>
      <p:sp>
        <p:nvSpPr>
          <p:cNvPr id="3" name="Content Placeholder 2">
            <a:extLst>
              <a:ext uri="{FF2B5EF4-FFF2-40B4-BE49-F238E27FC236}">
                <a16:creationId xmlns:a16="http://schemas.microsoft.com/office/drawing/2014/main" id="{CD5E3530-9C9B-4FC9-A41E-94735F0F6003}"/>
              </a:ext>
            </a:extLst>
          </p:cNvPr>
          <p:cNvSpPr>
            <a:spLocks noGrp="1"/>
          </p:cNvSpPr>
          <p:nvPr>
            <p:ph idx="1"/>
          </p:nvPr>
        </p:nvSpPr>
        <p:spPr>
          <a:xfrm>
            <a:off x="325295" y="1239210"/>
            <a:ext cx="8120235" cy="1203892"/>
          </a:xfrm>
        </p:spPr>
        <p:txBody>
          <a:bodyPr vert="horz" lIns="91440" tIns="45720" rIns="91440" bIns="45720" rtlCol="0" anchor="t">
            <a:normAutofit fontScale="70000" lnSpcReduction="20000"/>
          </a:bodyPr>
          <a:lstStyle/>
          <a:p>
            <a:r>
              <a:rPr lang="en-US">
                <a:cs typeface="Arial"/>
              </a:rPr>
              <a:t>VSW will use automated CI/CD from </a:t>
            </a:r>
            <a:r>
              <a:rPr lang="en-US" err="1">
                <a:cs typeface="Arial"/>
              </a:rPr>
              <a:t>Github</a:t>
            </a:r>
            <a:r>
              <a:rPr lang="en-US">
                <a:cs typeface="Arial"/>
              </a:rPr>
              <a:t> to AWS.</a:t>
            </a:r>
          </a:p>
          <a:p>
            <a:pPr lvl="1"/>
            <a:r>
              <a:rPr lang="en-US" err="1">
                <a:cs typeface="Arial"/>
              </a:rPr>
              <a:t>Futurewei</a:t>
            </a:r>
            <a:r>
              <a:rPr lang="en-US">
                <a:cs typeface="Arial"/>
              </a:rPr>
              <a:t> will provide spec for requirements</a:t>
            </a:r>
          </a:p>
          <a:p>
            <a:pPr lvl="1"/>
            <a:r>
              <a:rPr lang="en-US">
                <a:cs typeface="Arial"/>
              </a:rPr>
              <a:t>Symbios will develop the continuous deployment and testing pipeline based on </a:t>
            </a:r>
            <a:r>
              <a:rPr lang="en-US" err="1">
                <a:cs typeface="Arial"/>
              </a:rPr>
              <a:t>Github</a:t>
            </a:r>
            <a:r>
              <a:rPr lang="en-US">
                <a:cs typeface="Arial"/>
              </a:rPr>
              <a:t> and AWS</a:t>
            </a:r>
          </a:p>
          <a:p>
            <a:pPr lvl="1"/>
            <a:r>
              <a:rPr lang="en-US">
                <a:cs typeface="Arial"/>
              </a:rPr>
              <a:t>Use standard containers to reduce / remove tight dependency on AWS (we want to be able to deploy to Azure, GCP, …). Use cloud native design (keep it stateless for scaling in future).</a:t>
            </a:r>
          </a:p>
          <a:p>
            <a:pPr lvl="1"/>
            <a:r>
              <a:rPr lang="en-US" err="1">
                <a:cs typeface="Arial"/>
              </a:rPr>
              <a:t>Futurewei</a:t>
            </a:r>
            <a:r>
              <a:rPr lang="en-US">
                <a:cs typeface="Arial"/>
              </a:rPr>
              <a:t> will provide cloud resources. All local machines: use your own. Clients should support native (Linux, MacOS), servers can be docker containers, e.g.</a:t>
            </a:r>
          </a:p>
        </p:txBody>
      </p:sp>
      <p:sp>
        <p:nvSpPr>
          <p:cNvPr id="4" name="Slide Number Placeholder 3">
            <a:extLst>
              <a:ext uri="{FF2B5EF4-FFF2-40B4-BE49-F238E27FC236}">
                <a16:creationId xmlns:a16="http://schemas.microsoft.com/office/drawing/2014/main" id="{62AA226F-DD6C-4B87-8A65-B122D7A278C1}"/>
              </a:ext>
            </a:extLst>
          </p:cNvPr>
          <p:cNvSpPr>
            <a:spLocks noGrp="1"/>
          </p:cNvSpPr>
          <p:nvPr>
            <p:ph type="sldNum" sz="quarter" idx="12"/>
          </p:nvPr>
        </p:nvSpPr>
        <p:spPr/>
        <p:txBody>
          <a:bodyPr/>
          <a:lstStyle/>
          <a:p>
            <a:fld id="{3B917CB5-27BD-4ECA-9D86-80D4B900A204}" type="slidenum">
              <a:rPr lang="en-US" smtClean="0"/>
              <a:t>10</a:t>
            </a:fld>
            <a:endParaRPr lang="en-US"/>
          </a:p>
        </p:txBody>
      </p:sp>
      <p:sp>
        <p:nvSpPr>
          <p:cNvPr id="5" name="Oval 4">
            <a:extLst>
              <a:ext uri="{FF2B5EF4-FFF2-40B4-BE49-F238E27FC236}">
                <a16:creationId xmlns:a16="http://schemas.microsoft.com/office/drawing/2014/main" id="{9047F779-633B-438E-B896-7C40168C530E}"/>
              </a:ext>
            </a:extLst>
          </p:cNvPr>
          <p:cNvSpPr/>
          <p:nvPr/>
        </p:nvSpPr>
        <p:spPr>
          <a:xfrm>
            <a:off x="5492750" y="3219450"/>
            <a:ext cx="2635250" cy="1439862"/>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AE51CFB-2200-4FF4-A390-2C3ED0DC9D7E}"/>
              </a:ext>
            </a:extLst>
          </p:cNvPr>
          <p:cNvSpPr txBox="1"/>
          <p:nvPr/>
        </p:nvSpPr>
        <p:spPr>
          <a:xfrm>
            <a:off x="5781675" y="3648075"/>
            <a:ext cx="20955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Containers (on public cloud, or </a:t>
            </a:r>
            <a:r>
              <a:rPr lang="en-US" sz="1100" err="1"/>
              <a:t>docker@local</a:t>
            </a:r>
            <a:r>
              <a:rPr lang="en-US" sz="1100"/>
              <a:t> for unit test)</a:t>
            </a:r>
          </a:p>
        </p:txBody>
      </p:sp>
      <p:sp>
        <p:nvSpPr>
          <p:cNvPr id="7" name="Cube 6">
            <a:extLst>
              <a:ext uri="{FF2B5EF4-FFF2-40B4-BE49-F238E27FC236}">
                <a16:creationId xmlns:a16="http://schemas.microsoft.com/office/drawing/2014/main" id="{2A4C741F-30B4-4A48-B5ED-E4B638437535}"/>
              </a:ext>
            </a:extLst>
          </p:cNvPr>
          <p:cNvSpPr/>
          <p:nvPr/>
        </p:nvSpPr>
        <p:spPr>
          <a:xfrm>
            <a:off x="6359919" y="3306412"/>
            <a:ext cx="511175" cy="396875"/>
          </a:xfrm>
          <a:prstGeom prst="cub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089ADD78-93AA-48DB-98EC-7838D8B46B31}"/>
              </a:ext>
            </a:extLst>
          </p:cNvPr>
          <p:cNvSpPr/>
          <p:nvPr/>
        </p:nvSpPr>
        <p:spPr>
          <a:xfrm>
            <a:off x="6692933" y="4094128"/>
            <a:ext cx="511175" cy="396875"/>
          </a:xfrm>
          <a:prstGeom prst="cub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570453A-DF83-4E16-8DFA-97513AAF96B2}"/>
              </a:ext>
            </a:extLst>
          </p:cNvPr>
          <p:cNvSpPr/>
          <p:nvPr/>
        </p:nvSpPr>
        <p:spPr>
          <a:xfrm>
            <a:off x="2663825" y="3317875"/>
            <a:ext cx="1581150" cy="914400"/>
          </a:xfrm>
          <a:prstGeom prst="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CE6E5CC-F9FC-4E84-93A1-8E5457ACA075}"/>
              </a:ext>
            </a:extLst>
          </p:cNvPr>
          <p:cNvSpPr txBox="1"/>
          <p:nvPr/>
        </p:nvSpPr>
        <p:spPr>
          <a:xfrm>
            <a:off x="2663824" y="3511550"/>
            <a:ext cx="14922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github/verifiablesoftware/vsw</a:t>
            </a:r>
          </a:p>
        </p:txBody>
      </p:sp>
      <p:cxnSp>
        <p:nvCxnSpPr>
          <p:cNvPr id="11" name="Straight Arrow Connector 10">
            <a:extLst>
              <a:ext uri="{FF2B5EF4-FFF2-40B4-BE49-F238E27FC236}">
                <a16:creationId xmlns:a16="http://schemas.microsoft.com/office/drawing/2014/main" id="{25A45C4F-9AB7-4B9A-BF3F-3FAC438E1AB5}"/>
              </a:ext>
            </a:extLst>
          </p:cNvPr>
          <p:cNvCxnSpPr/>
          <p:nvPr/>
        </p:nvCxnSpPr>
        <p:spPr>
          <a:xfrm>
            <a:off x="4254500" y="3594100"/>
            <a:ext cx="1346200"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9FE9805-31B2-4193-B93E-4DDEED519CED}"/>
              </a:ext>
            </a:extLst>
          </p:cNvPr>
          <p:cNvSpPr txBox="1"/>
          <p:nvPr/>
        </p:nvSpPr>
        <p:spPr>
          <a:xfrm>
            <a:off x="4256087" y="3736975"/>
            <a:ext cx="1343025"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C7000B"/>
                </a:solidFill>
              </a:rPr>
              <a:t>Commit triggers ci/cd script to build, deploy, test</a:t>
            </a:r>
          </a:p>
        </p:txBody>
      </p:sp>
      <p:sp>
        <p:nvSpPr>
          <p:cNvPr id="13" name="TextBox 12">
            <a:extLst>
              <a:ext uri="{FF2B5EF4-FFF2-40B4-BE49-F238E27FC236}">
                <a16:creationId xmlns:a16="http://schemas.microsoft.com/office/drawing/2014/main" id="{4CC94632-96F1-4149-9739-C8FF3BC8D223}"/>
              </a:ext>
            </a:extLst>
          </p:cNvPr>
          <p:cNvSpPr txBox="1"/>
          <p:nvPr/>
        </p:nvSpPr>
        <p:spPr>
          <a:xfrm>
            <a:off x="747713" y="2573338"/>
            <a:ext cx="24177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Cli clients, browser/curl clients on local machines</a:t>
            </a:r>
          </a:p>
        </p:txBody>
      </p:sp>
      <p:sp>
        <p:nvSpPr>
          <p:cNvPr id="14" name="Rectangle 13">
            <a:extLst>
              <a:ext uri="{FF2B5EF4-FFF2-40B4-BE49-F238E27FC236}">
                <a16:creationId xmlns:a16="http://schemas.microsoft.com/office/drawing/2014/main" id="{FD59F506-CF49-456E-A432-98AF7491B42F}"/>
              </a:ext>
            </a:extLst>
          </p:cNvPr>
          <p:cNvSpPr/>
          <p:nvPr/>
        </p:nvSpPr>
        <p:spPr>
          <a:xfrm>
            <a:off x="731044" y="2567779"/>
            <a:ext cx="2454274" cy="525464"/>
          </a:xfrm>
          <a:prstGeom prst="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B899563-7E9E-42E7-A231-6269BF2C3ED6}"/>
              </a:ext>
            </a:extLst>
          </p:cNvPr>
          <p:cNvCxnSpPr/>
          <p:nvPr/>
        </p:nvCxnSpPr>
        <p:spPr>
          <a:xfrm>
            <a:off x="3198020" y="2717799"/>
            <a:ext cx="2878930" cy="5730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5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543DC-FF55-414E-8B79-3AA3797393EA}"/>
              </a:ext>
            </a:extLst>
          </p:cNvPr>
          <p:cNvSpPr>
            <a:spLocks noGrp="1"/>
          </p:cNvSpPr>
          <p:nvPr>
            <p:ph type="title"/>
          </p:nvPr>
        </p:nvSpPr>
        <p:spPr/>
        <p:txBody>
          <a:bodyPr/>
          <a:lstStyle/>
          <a:p>
            <a:r>
              <a:rPr lang="en-US">
                <a:cs typeface="Arial"/>
              </a:rPr>
              <a:t>Milestones and Acceptance Criteria</a:t>
            </a:r>
            <a:endParaRPr lang="en-US"/>
          </a:p>
        </p:txBody>
      </p:sp>
      <p:sp>
        <p:nvSpPr>
          <p:cNvPr id="4" name="Slide Number Placeholder 3">
            <a:extLst>
              <a:ext uri="{FF2B5EF4-FFF2-40B4-BE49-F238E27FC236}">
                <a16:creationId xmlns:a16="http://schemas.microsoft.com/office/drawing/2014/main" id="{EA039256-8D8A-4207-9431-739781D981E6}"/>
              </a:ext>
            </a:extLst>
          </p:cNvPr>
          <p:cNvSpPr>
            <a:spLocks noGrp="1"/>
          </p:cNvSpPr>
          <p:nvPr>
            <p:ph type="sldNum" sz="quarter" idx="12"/>
          </p:nvPr>
        </p:nvSpPr>
        <p:spPr/>
        <p:txBody>
          <a:bodyPr/>
          <a:lstStyle/>
          <a:p>
            <a:fld id="{3B917CB5-27BD-4ECA-9D86-80D4B900A204}" type="slidenum">
              <a:rPr lang="en-US" smtClean="0"/>
              <a:t>11</a:t>
            </a:fld>
            <a:endParaRPr lang="en-US"/>
          </a:p>
        </p:txBody>
      </p:sp>
      <p:sp>
        <p:nvSpPr>
          <p:cNvPr id="7" name="TextBox 6">
            <a:extLst>
              <a:ext uri="{FF2B5EF4-FFF2-40B4-BE49-F238E27FC236}">
                <a16:creationId xmlns:a16="http://schemas.microsoft.com/office/drawing/2014/main" id="{ADC6A5B5-46F5-452F-ACCE-7BAD38D11032}"/>
              </a:ext>
            </a:extLst>
          </p:cNvPr>
          <p:cNvSpPr txBox="1"/>
          <p:nvPr/>
        </p:nvSpPr>
        <p:spPr>
          <a:xfrm>
            <a:off x="5772151" y="1287463"/>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t>Define a list of </a:t>
            </a:r>
            <a:r>
              <a:rPr lang="en-US" err="1"/>
              <a:t>Github</a:t>
            </a:r>
            <a:r>
              <a:rPr lang="en-US"/>
              <a:t> issues and test suites for each milestone</a:t>
            </a:r>
          </a:p>
          <a:p>
            <a:pPr marL="285750" indent="-285750">
              <a:buChar char="•"/>
            </a:pPr>
            <a:endParaRPr lang="en-US"/>
          </a:p>
        </p:txBody>
      </p:sp>
      <p:sp>
        <p:nvSpPr>
          <p:cNvPr id="3" name="TextBox 2">
            <a:extLst>
              <a:ext uri="{FF2B5EF4-FFF2-40B4-BE49-F238E27FC236}">
                <a16:creationId xmlns:a16="http://schemas.microsoft.com/office/drawing/2014/main" id="{FC599278-E18B-4FED-B614-B9C57CD3814B}"/>
              </a:ext>
            </a:extLst>
          </p:cNvPr>
          <p:cNvSpPr txBox="1"/>
          <p:nvPr/>
        </p:nvSpPr>
        <p:spPr>
          <a:xfrm>
            <a:off x="5909733" y="2095198"/>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B0F0"/>
                </a:solidFill>
                <a:cs typeface="Segoe UI"/>
                <a:hlinkClick r:id="rId2"/>
              </a:rPr>
              <a:t>https://github.com/verifiablesoftware/vsw</a:t>
            </a:r>
            <a:r>
              <a:rPr lang="en-US"/>
              <a:t>​</a:t>
            </a:r>
          </a:p>
        </p:txBody>
      </p:sp>
      <p:pic>
        <p:nvPicPr>
          <p:cNvPr id="9" name="Picture 9" descr="Table&#10;&#10;Description automatically generated">
            <a:extLst>
              <a:ext uri="{FF2B5EF4-FFF2-40B4-BE49-F238E27FC236}">
                <a16:creationId xmlns:a16="http://schemas.microsoft.com/office/drawing/2014/main" id="{2D6452C4-B30C-44E8-88F5-6FF920BCB859}"/>
              </a:ext>
            </a:extLst>
          </p:cNvPr>
          <p:cNvPicPr>
            <a:picLocks noGrp="1" noChangeAspect="1"/>
          </p:cNvPicPr>
          <p:nvPr>
            <p:ph idx="1"/>
          </p:nvPr>
        </p:nvPicPr>
        <p:blipFill>
          <a:blip r:embed="rId3"/>
          <a:stretch>
            <a:fillRect/>
          </a:stretch>
        </p:blipFill>
        <p:spPr>
          <a:xfrm>
            <a:off x="1278901" y="1369219"/>
            <a:ext cx="3768007" cy="3263504"/>
          </a:xfrm>
        </p:spPr>
      </p:pic>
      <p:pic>
        <p:nvPicPr>
          <p:cNvPr id="10" name="Picture 10" descr="Table&#10;&#10;Description automatically generated">
            <a:extLst>
              <a:ext uri="{FF2B5EF4-FFF2-40B4-BE49-F238E27FC236}">
                <a16:creationId xmlns:a16="http://schemas.microsoft.com/office/drawing/2014/main" id="{025EC7FE-1E0C-4A91-96C1-8D1DC374DD72}"/>
              </a:ext>
            </a:extLst>
          </p:cNvPr>
          <p:cNvPicPr>
            <a:picLocks noChangeAspect="1"/>
          </p:cNvPicPr>
          <p:nvPr/>
        </p:nvPicPr>
        <p:blipFill>
          <a:blip r:embed="rId4"/>
          <a:stretch>
            <a:fillRect/>
          </a:stretch>
        </p:blipFill>
        <p:spPr>
          <a:xfrm>
            <a:off x="5129590" y="3462422"/>
            <a:ext cx="2743200" cy="1169894"/>
          </a:xfrm>
          <a:prstGeom prst="rect">
            <a:avLst/>
          </a:prstGeom>
        </p:spPr>
      </p:pic>
    </p:spTree>
    <p:extLst>
      <p:ext uri="{BB962C8B-B14F-4D97-AF65-F5344CB8AC3E}">
        <p14:creationId xmlns:p14="http://schemas.microsoft.com/office/powerpoint/2010/main" val="4284434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F6F67-DF10-4061-AF25-212B01F99027}"/>
              </a:ext>
            </a:extLst>
          </p:cNvPr>
          <p:cNvSpPr>
            <a:spLocks noGrp="1"/>
          </p:cNvSpPr>
          <p:nvPr>
            <p:ph type="title"/>
          </p:nvPr>
        </p:nvSpPr>
        <p:spPr/>
        <p:txBody>
          <a:bodyPr/>
          <a:lstStyle/>
          <a:p>
            <a:r>
              <a:rPr lang="en-US">
                <a:cs typeface="Arial"/>
              </a:rPr>
              <a:t>Communications</a:t>
            </a:r>
            <a:endParaRPr lang="en-US"/>
          </a:p>
        </p:txBody>
      </p:sp>
      <p:sp>
        <p:nvSpPr>
          <p:cNvPr id="3" name="Content Placeholder 2">
            <a:extLst>
              <a:ext uri="{FF2B5EF4-FFF2-40B4-BE49-F238E27FC236}">
                <a16:creationId xmlns:a16="http://schemas.microsoft.com/office/drawing/2014/main" id="{A4680031-27F8-41D0-BA7A-0E9D5FFAE06D}"/>
              </a:ext>
            </a:extLst>
          </p:cNvPr>
          <p:cNvSpPr>
            <a:spLocks noGrp="1"/>
          </p:cNvSpPr>
          <p:nvPr>
            <p:ph idx="1"/>
          </p:nvPr>
        </p:nvSpPr>
        <p:spPr/>
        <p:txBody>
          <a:bodyPr vert="horz" lIns="91440" tIns="45720" rIns="91440" bIns="45720" rtlCol="0" anchor="t">
            <a:normAutofit/>
          </a:bodyPr>
          <a:lstStyle/>
          <a:p>
            <a:r>
              <a:rPr lang="en-US" err="1">
                <a:cs typeface="Arial"/>
              </a:rPr>
              <a:t>Github</a:t>
            </a:r>
            <a:r>
              <a:rPr lang="en-US">
                <a:cs typeface="Arial"/>
              </a:rPr>
              <a:t>: </a:t>
            </a:r>
            <a:r>
              <a:rPr lang="en-US">
                <a:solidFill>
                  <a:srgbClr val="00B0F0"/>
                </a:solidFill>
                <a:ea typeface="+mn-lt"/>
                <a:cs typeface="+mn-lt"/>
                <a:hlinkClick r:id="rId2"/>
              </a:rPr>
              <a:t>https://github.com/verifiablesoftware/vsw</a:t>
            </a:r>
            <a:r>
              <a:rPr lang="en-US">
                <a:ea typeface="+mn-lt"/>
                <a:cs typeface="+mn-lt"/>
              </a:rPr>
              <a:t> </a:t>
            </a:r>
          </a:p>
          <a:p>
            <a:pPr lvl="1"/>
            <a:r>
              <a:rPr lang="en-US">
                <a:cs typeface="Arial"/>
              </a:rPr>
              <a:t>All discussions about technical specs, functions, issues, bugs...</a:t>
            </a:r>
          </a:p>
          <a:p>
            <a:r>
              <a:rPr lang="en-US">
                <a:cs typeface="Arial"/>
              </a:rPr>
              <a:t>Slack:</a:t>
            </a:r>
          </a:p>
          <a:p>
            <a:pPr lvl="1"/>
            <a:r>
              <a:rPr lang="en-US">
                <a:cs typeface="Arial"/>
              </a:rPr>
              <a:t>All informal IM needs – not archived, not for deliverables. Quick interactions and daily sync-ups.</a:t>
            </a:r>
          </a:p>
          <a:p>
            <a:pPr lvl="1"/>
            <a:r>
              <a:rPr lang="en-US">
                <a:cs typeface="Arial"/>
              </a:rPr>
              <a:t>Any substantive technical content must use </a:t>
            </a:r>
            <a:r>
              <a:rPr lang="en-US" err="1">
                <a:cs typeface="Arial"/>
              </a:rPr>
              <a:t>Github</a:t>
            </a:r>
            <a:r>
              <a:rPr lang="en-US">
                <a:cs typeface="Arial"/>
              </a:rPr>
              <a:t>.</a:t>
            </a:r>
          </a:p>
          <a:p>
            <a:r>
              <a:rPr lang="en-US">
                <a:cs typeface="Arial"/>
              </a:rPr>
              <a:t>Zoom:</a:t>
            </a:r>
          </a:p>
          <a:p>
            <a:pPr lvl="1"/>
            <a:r>
              <a:rPr lang="en-US">
                <a:cs typeface="Arial"/>
              </a:rPr>
              <a:t>Regular video meetings for real-time sync up and issue resolution. Weekly Issue scrub.</a:t>
            </a:r>
          </a:p>
          <a:p>
            <a:pPr lvl="1"/>
            <a:r>
              <a:rPr lang="en-US">
                <a:cs typeface="Arial"/>
              </a:rPr>
              <a:t>Regular Zoom meeting time</a:t>
            </a:r>
          </a:p>
          <a:p>
            <a:endParaRPr lang="en-US">
              <a:cs typeface="Arial"/>
            </a:endParaRPr>
          </a:p>
        </p:txBody>
      </p:sp>
      <p:sp>
        <p:nvSpPr>
          <p:cNvPr id="4" name="Slide Number Placeholder 3">
            <a:extLst>
              <a:ext uri="{FF2B5EF4-FFF2-40B4-BE49-F238E27FC236}">
                <a16:creationId xmlns:a16="http://schemas.microsoft.com/office/drawing/2014/main" id="{EF004919-72A6-49F2-9DAE-F9784A53363E}"/>
              </a:ext>
            </a:extLst>
          </p:cNvPr>
          <p:cNvSpPr>
            <a:spLocks noGrp="1"/>
          </p:cNvSpPr>
          <p:nvPr>
            <p:ph type="sldNum" sz="quarter" idx="12"/>
          </p:nvPr>
        </p:nvSpPr>
        <p:spPr/>
        <p:txBody>
          <a:bodyPr/>
          <a:lstStyle/>
          <a:p>
            <a:fld id="{3B917CB5-27BD-4ECA-9D86-80D4B900A204}" type="slidenum">
              <a:rPr lang="en-US" smtClean="0"/>
              <a:t>12</a:t>
            </a:fld>
            <a:endParaRPr lang="en-US"/>
          </a:p>
        </p:txBody>
      </p:sp>
    </p:spTree>
    <p:extLst>
      <p:ext uri="{BB962C8B-B14F-4D97-AF65-F5344CB8AC3E}">
        <p14:creationId xmlns:p14="http://schemas.microsoft.com/office/powerpoint/2010/main" val="2427634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AD552-A1DD-42BC-B803-A5E892498B9B}"/>
              </a:ext>
            </a:extLst>
          </p:cNvPr>
          <p:cNvSpPr>
            <a:spLocks noGrp="1"/>
          </p:cNvSpPr>
          <p:nvPr>
            <p:ph type="title"/>
          </p:nvPr>
        </p:nvSpPr>
        <p:spPr/>
        <p:txBody>
          <a:bodyPr/>
          <a:lstStyle/>
          <a:p>
            <a:r>
              <a:rPr lang="en-US">
                <a:cs typeface="Arial"/>
              </a:rPr>
              <a:t>A few additional words</a:t>
            </a:r>
            <a:endParaRPr lang="en-US"/>
          </a:p>
        </p:txBody>
      </p:sp>
      <p:sp>
        <p:nvSpPr>
          <p:cNvPr id="3" name="Content Placeholder 2">
            <a:extLst>
              <a:ext uri="{FF2B5EF4-FFF2-40B4-BE49-F238E27FC236}">
                <a16:creationId xmlns:a16="http://schemas.microsoft.com/office/drawing/2014/main" id="{CEA83BD5-E131-465E-84C2-863E4AFF9A51}"/>
              </a:ext>
            </a:extLst>
          </p:cNvPr>
          <p:cNvSpPr>
            <a:spLocks noGrp="1"/>
          </p:cNvSpPr>
          <p:nvPr>
            <p:ph idx="1"/>
          </p:nvPr>
        </p:nvSpPr>
        <p:spPr/>
        <p:txBody>
          <a:bodyPr vert="horz" lIns="91440" tIns="45720" rIns="91440" bIns="45720" rtlCol="0" anchor="t">
            <a:normAutofit/>
          </a:bodyPr>
          <a:lstStyle/>
          <a:p>
            <a:r>
              <a:rPr lang="en-US">
                <a:cs typeface="Arial"/>
              </a:rPr>
              <a:t>Welcome</a:t>
            </a:r>
          </a:p>
          <a:p>
            <a:r>
              <a:rPr lang="en-US">
                <a:cs typeface="Arial"/>
              </a:rPr>
              <a:t>It's an R&amp;D project. We welcome your inputs if you see things that can be improved.</a:t>
            </a:r>
          </a:p>
          <a:p>
            <a:r>
              <a:rPr lang="en-US">
                <a:cs typeface="Arial"/>
              </a:rPr>
              <a:t>A note on EC</a:t>
            </a:r>
          </a:p>
          <a:p>
            <a:endParaRPr lang="en-US">
              <a:cs typeface="Arial"/>
            </a:endParaRPr>
          </a:p>
        </p:txBody>
      </p:sp>
      <p:sp>
        <p:nvSpPr>
          <p:cNvPr id="4" name="Slide Number Placeholder 3">
            <a:extLst>
              <a:ext uri="{FF2B5EF4-FFF2-40B4-BE49-F238E27FC236}">
                <a16:creationId xmlns:a16="http://schemas.microsoft.com/office/drawing/2014/main" id="{28FC92E0-849D-421D-B3CC-E0BE78327613}"/>
              </a:ext>
            </a:extLst>
          </p:cNvPr>
          <p:cNvSpPr>
            <a:spLocks noGrp="1"/>
          </p:cNvSpPr>
          <p:nvPr>
            <p:ph type="sldNum" sz="quarter" idx="12"/>
          </p:nvPr>
        </p:nvSpPr>
        <p:spPr/>
        <p:txBody>
          <a:bodyPr/>
          <a:lstStyle/>
          <a:p>
            <a:fld id="{3B917CB5-27BD-4ECA-9D86-80D4B900A204}" type="slidenum">
              <a:rPr lang="en-US" smtClean="0"/>
              <a:t>13</a:t>
            </a:fld>
            <a:endParaRPr lang="en-US"/>
          </a:p>
        </p:txBody>
      </p:sp>
    </p:spTree>
    <p:extLst>
      <p:ext uri="{BB962C8B-B14F-4D97-AF65-F5344CB8AC3E}">
        <p14:creationId xmlns:p14="http://schemas.microsoft.com/office/powerpoint/2010/main" val="2403129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4A0A4-584B-4F0F-8973-14D47822F693}"/>
              </a:ext>
            </a:extLst>
          </p:cNvPr>
          <p:cNvSpPr>
            <a:spLocks noGrp="1"/>
          </p:cNvSpPr>
          <p:nvPr>
            <p:ph type="title"/>
          </p:nvPr>
        </p:nvSpPr>
        <p:spPr/>
        <p:txBody>
          <a:bodyPr/>
          <a:lstStyle/>
          <a:p>
            <a:r>
              <a:rPr lang="en-US">
                <a:cs typeface="Arial"/>
              </a:rPr>
              <a:t>Q&amp;A</a:t>
            </a:r>
            <a:endParaRPr lang="en-US"/>
          </a:p>
        </p:txBody>
      </p:sp>
      <p:sp>
        <p:nvSpPr>
          <p:cNvPr id="3" name="Content Placeholder 2">
            <a:extLst>
              <a:ext uri="{FF2B5EF4-FFF2-40B4-BE49-F238E27FC236}">
                <a16:creationId xmlns:a16="http://schemas.microsoft.com/office/drawing/2014/main" id="{770B0C14-CC2F-4DF1-9033-D1E6D8F25BB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573D71E-9CDE-45CC-AD09-F3C25284B94D}"/>
              </a:ext>
            </a:extLst>
          </p:cNvPr>
          <p:cNvSpPr>
            <a:spLocks noGrp="1"/>
          </p:cNvSpPr>
          <p:nvPr>
            <p:ph type="sldNum" sz="quarter" idx="12"/>
          </p:nvPr>
        </p:nvSpPr>
        <p:spPr/>
        <p:txBody>
          <a:bodyPr/>
          <a:lstStyle/>
          <a:p>
            <a:fld id="{3B917CB5-27BD-4ECA-9D86-80D4B900A204}" type="slidenum">
              <a:rPr lang="en-US" smtClean="0"/>
              <a:t>14</a:t>
            </a:fld>
            <a:endParaRPr lang="en-US"/>
          </a:p>
        </p:txBody>
      </p:sp>
    </p:spTree>
    <p:extLst>
      <p:ext uri="{BB962C8B-B14F-4D97-AF65-F5344CB8AC3E}">
        <p14:creationId xmlns:p14="http://schemas.microsoft.com/office/powerpoint/2010/main" val="4203291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E48B98-F549-4F85-949F-3DC3EE83079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a:t>
            </a:fld>
            <a:endParaRPr lang="en-US"/>
          </a:p>
        </p:txBody>
      </p:sp>
      <p:sp>
        <p:nvSpPr>
          <p:cNvPr id="3" name="Subtitle 2">
            <a:extLst>
              <a:ext uri="{FF2B5EF4-FFF2-40B4-BE49-F238E27FC236}">
                <a16:creationId xmlns:a16="http://schemas.microsoft.com/office/drawing/2014/main" id="{BDA6DD97-3758-4B7E-ABA0-973FB5608234}"/>
              </a:ext>
            </a:extLst>
          </p:cNvPr>
          <p:cNvSpPr>
            <a:spLocks noGrp="1"/>
          </p:cNvSpPr>
          <p:nvPr>
            <p:ph type="subTitle" idx="1"/>
          </p:nvPr>
        </p:nvSpPr>
        <p:spPr/>
        <p:txBody>
          <a:bodyPr/>
          <a:lstStyle/>
          <a:p>
            <a:r>
              <a:rPr lang="en-US"/>
              <a:t>Table of Content</a:t>
            </a:r>
          </a:p>
        </p:txBody>
      </p:sp>
      <p:sp>
        <p:nvSpPr>
          <p:cNvPr id="4" name="Text Placeholder 3">
            <a:extLst>
              <a:ext uri="{FF2B5EF4-FFF2-40B4-BE49-F238E27FC236}">
                <a16:creationId xmlns:a16="http://schemas.microsoft.com/office/drawing/2014/main" id="{EF9FF919-F0A7-4812-899B-57A4BD32CA84}"/>
              </a:ext>
            </a:extLst>
          </p:cNvPr>
          <p:cNvSpPr>
            <a:spLocks noGrp="1"/>
          </p:cNvSpPr>
          <p:nvPr>
            <p:ph type="body" idx="2"/>
          </p:nvPr>
        </p:nvSpPr>
        <p:spPr/>
        <p:txBody>
          <a:bodyPr/>
          <a:lstStyle/>
          <a:p>
            <a:pPr marL="571500" indent="-342900">
              <a:buAutoNum type="arabicPeriod"/>
            </a:pPr>
            <a:r>
              <a:rPr lang="en-US"/>
              <a:t>Team Introduction</a:t>
            </a:r>
          </a:p>
          <a:p>
            <a:pPr marL="571500" indent="-342900">
              <a:buAutoNum type="arabicPeriod"/>
            </a:pPr>
            <a:r>
              <a:rPr lang="en-US"/>
              <a:t>Background Information, Overall Motivations and Goals</a:t>
            </a:r>
          </a:p>
          <a:p>
            <a:pPr marL="571500" indent="-342900">
              <a:buAutoNum type="arabicPeriod"/>
            </a:pPr>
            <a:r>
              <a:rPr lang="en-US"/>
              <a:t>Scope (SOW)</a:t>
            </a:r>
          </a:p>
          <a:p>
            <a:pPr marL="571500" indent="-342900">
              <a:buAutoNum type="arabicPeriod"/>
            </a:pPr>
            <a:r>
              <a:rPr lang="en-US"/>
              <a:t>High Level Design</a:t>
            </a:r>
          </a:p>
          <a:p>
            <a:pPr marL="571500" indent="-342900">
              <a:buAutoNum type="arabicPeriod"/>
            </a:pPr>
            <a:r>
              <a:rPr lang="en-US"/>
              <a:t>Development and Test Environment</a:t>
            </a:r>
          </a:p>
          <a:p>
            <a:pPr marL="571500" indent="-342900">
              <a:buAutoNum type="arabicPeriod"/>
            </a:pPr>
            <a:r>
              <a:rPr lang="en-US"/>
              <a:t>Milestones and Acceptance Criteria</a:t>
            </a:r>
          </a:p>
          <a:p>
            <a:pPr marL="571500" indent="-342900">
              <a:buAutoNum type="arabicPeriod"/>
            </a:pPr>
            <a:r>
              <a:rPr lang="en-US"/>
              <a:t>Communications</a:t>
            </a:r>
          </a:p>
          <a:p>
            <a:pPr marL="571500" indent="-342900">
              <a:buAutoNum type="arabicPeriod"/>
            </a:pPr>
            <a:r>
              <a:rPr lang="en-US"/>
              <a:t>Q&amp;A</a:t>
            </a:r>
          </a:p>
          <a:p>
            <a:pPr marL="571500" indent="-342900">
              <a:buFont typeface="+mj-lt"/>
              <a:buAutoNum type="arabicPeriod"/>
            </a:pPr>
            <a:endParaRPr lang="en-US"/>
          </a:p>
        </p:txBody>
      </p:sp>
    </p:spTree>
    <p:extLst>
      <p:ext uri="{BB962C8B-B14F-4D97-AF65-F5344CB8AC3E}">
        <p14:creationId xmlns:p14="http://schemas.microsoft.com/office/powerpoint/2010/main" val="2911984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162B-49A3-40CB-88B8-85E306C489AA}"/>
              </a:ext>
            </a:extLst>
          </p:cNvPr>
          <p:cNvSpPr>
            <a:spLocks noGrp="1"/>
          </p:cNvSpPr>
          <p:nvPr>
            <p:ph type="title"/>
          </p:nvPr>
        </p:nvSpPr>
        <p:spPr/>
        <p:txBody>
          <a:bodyPr/>
          <a:lstStyle/>
          <a:p>
            <a:r>
              <a:rPr lang="en-US">
                <a:cs typeface="Arial"/>
              </a:rPr>
              <a:t>Team Introduction</a:t>
            </a:r>
            <a:endParaRPr lang="en-US"/>
          </a:p>
        </p:txBody>
      </p:sp>
      <p:sp>
        <p:nvSpPr>
          <p:cNvPr id="3" name="Content Placeholder 2">
            <a:extLst>
              <a:ext uri="{FF2B5EF4-FFF2-40B4-BE49-F238E27FC236}">
                <a16:creationId xmlns:a16="http://schemas.microsoft.com/office/drawing/2014/main" id="{2FEBF5E4-DC67-4D45-A023-36FDD034769D}"/>
              </a:ext>
            </a:extLst>
          </p:cNvPr>
          <p:cNvSpPr>
            <a:spLocks noGrp="1"/>
          </p:cNvSpPr>
          <p:nvPr>
            <p:ph idx="1"/>
          </p:nvPr>
        </p:nvSpPr>
        <p:spPr/>
        <p:txBody>
          <a:bodyPr vert="horz" lIns="91440" tIns="45720" rIns="91440" bIns="45720" rtlCol="0" anchor="t">
            <a:normAutofit/>
          </a:bodyPr>
          <a:lstStyle/>
          <a:p>
            <a:r>
              <a:rPr lang="en-US">
                <a:cs typeface="Arial"/>
              </a:rPr>
              <a:t>Personal introduction</a:t>
            </a:r>
          </a:p>
          <a:p>
            <a:pPr lvl="1"/>
            <a:r>
              <a:rPr lang="en-US">
                <a:cs typeface="Arial"/>
              </a:rPr>
              <a:t>Name</a:t>
            </a:r>
          </a:p>
          <a:p>
            <a:pPr lvl="1"/>
            <a:r>
              <a:rPr lang="en-US">
                <a:cs typeface="Arial"/>
              </a:rPr>
              <a:t>Brief background</a:t>
            </a:r>
          </a:p>
          <a:p>
            <a:pPr lvl="1"/>
            <a:r>
              <a:rPr lang="en-US">
                <a:cs typeface="Arial"/>
              </a:rPr>
              <a:t>Your role and responsibility in this project</a:t>
            </a:r>
          </a:p>
          <a:p>
            <a:pPr lvl="1"/>
            <a:r>
              <a:rPr lang="en-US">
                <a:cs typeface="Arial"/>
              </a:rPr>
              <a:t>(optional) Anything you like about this project</a:t>
            </a:r>
          </a:p>
        </p:txBody>
      </p:sp>
      <p:sp>
        <p:nvSpPr>
          <p:cNvPr id="4" name="Footer Placeholder 3">
            <a:extLst>
              <a:ext uri="{FF2B5EF4-FFF2-40B4-BE49-F238E27FC236}">
                <a16:creationId xmlns:a16="http://schemas.microsoft.com/office/drawing/2014/main" id="{8771E043-34FE-49F5-AEC1-348E82573FE9}"/>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5E08902B-08CB-49BE-B7EB-88A5A1BB2855}"/>
              </a:ext>
            </a:extLst>
          </p:cNvPr>
          <p:cNvSpPr>
            <a:spLocks noGrp="1"/>
          </p:cNvSpPr>
          <p:nvPr>
            <p:ph type="sldNum" sz="quarter" idx="12"/>
          </p:nvPr>
        </p:nvSpPr>
        <p:spPr/>
        <p:txBody>
          <a:bodyPr/>
          <a:lstStyle/>
          <a:p>
            <a:fld id="{3B917CB5-27BD-4ECA-9D86-80D4B900A204}" type="slidenum">
              <a:rPr lang="en-US" smtClean="0"/>
              <a:t>3</a:t>
            </a:fld>
            <a:endParaRPr lang="en-US"/>
          </a:p>
        </p:txBody>
      </p:sp>
    </p:spTree>
    <p:extLst>
      <p:ext uri="{BB962C8B-B14F-4D97-AF65-F5344CB8AC3E}">
        <p14:creationId xmlns:p14="http://schemas.microsoft.com/office/powerpoint/2010/main" val="1820749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84399-4D04-4981-B421-3E23CA14A812}"/>
              </a:ext>
            </a:extLst>
          </p:cNvPr>
          <p:cNvSpPr>
            <a:spLocks noGrp="1"/>
          </p:cNvSpPr>
          <p:nvPr>
            <p:ph type="title"/>
          </p:nvPr>
        </p:nvSpPr>
        <p:spPr/>
        <p:txBody>
          <a:bodyPr/>
          <a:lstStyle/>
          <a:p>
            <a:r>
              <a:rPr lang="en-US">
                <a:cs typeface="Arial"/>
              </a:rPr>
              <a:t>Background (Motivation)</a:t>
            </a:r>
            <a:endParaRPr lang="en-US"/>
          </a:p>
        </p:txBody>
      </p:sp>
      <p:sp>
        <p:nvSpPr>
          <p:cNvPr id="3" name="Content Placeholder 2">
            <a:extLst>
              <a:ext uri="{FF2B5EF4-FFF2-40B4-BE49-F238E27FC236}">
                <a16:creationId xmlns:a16="http://schemas.microsoft.com/office/drawing/2014/main" id="{33C52D20-8573-475F-B29A-AADE59FF8C45}"/>
              </a:ext>
            </a:extLst>
          </p:cNvPr>
          <p:cNvSpPr>
            <a:spLocks noGrp="1"/>
          </p:cNvSpPr>
          <p:nvPr>
            <p:ph idx="1"/>
          </p:nvPr>
        </p:nvSpPr>
        <p:spPr>
          <a:xfrm>
            <a:off x="628650" y="1369219"/>
            <a:ext cx="7886700" cy="3454004"/>
          </a:xfrm>
        </p:spPr>
        <p:txBody>
          <a:bodyPr vert="horz" lIns="91440" tIns="45720" rIns="91440" bIns="45720" rtlCol="0" anchor="t">
            <a:normAutofit/>
          </a:bodyPr>
          <a:lstStyle/>
          <a:p>
            <a:r>
              <a:rPr lang="en-US" sz="1600">
                <a:cs typeface="Arial"/>
              </a:rPr>
              <a:t>Modern software supply chain is very complex</a:t>
            </a:r>
          </a:p>
          <a:p>
            <a:pPr lvl="1"/>
            <a:r>
              <a:rPr lang="en-US" sz="1300">
                <a:cs typeface="Arial"/>
              </a:rPr>
              <a:t>It makes software vulnerable from security and trust perspective.</a:t>
            </a:r>
          </a:p>
          <a:p>
            <a:pPr lvl="1"/>
            <a:r>
              <a:rPr lang="en-US" sz="1300">
                <a:cs typeface="Arial"/>
              </a:rPr>
              <a:t>Programmers have difficulty find good quality trustworthy software components.</a:t>
            </a:r>
          </a:p>
          <a:p>
            <a:pPr lvl="1"/>
            <a:r>
              <a:rPr lang="en-US" sz="1300">
                <a:cs typeface="Arial"/>
              </a:rPr>
              <a:t>It makes software dependencies difficult to understand and maintain.</a:t>
            </a:r>
          </a:p>
          <a:p>
            <a:r>
              <a:rPr lang="en-US" sz="1600">
                <a:cs typeface="Arial"/>
              </a:rPr>
              <a:t>VSW proposes to solve this challenge by enabling a new type of ecosystem with trustworthy information exchange between parties.</a:t>
            </a:r>
          </a:p>
          <a:p>
            <a:pPr lvl="1"/>
            <a:r>
              <a:rPr lang="en-US" sz="1300">
                <a:cs typeface="Arial"/>
              </a:rPr>
              <a:t>It's a decentralized ecosystem.</a:t>
            </a:r>
          </a:p>
          <a:p>
            <a:pPr lvl="1"/>
            <a:r>
              <a:rPr lang="en-US" sz="1300">
                <a:cs typeface="Arial"/>
              </a:rPr>
              <a:t>It's a set of tools and services that enables such an ecosystem</a:t>
            </a:r>
          </a:p>
          <a:p>
            <a:r>
              <a:rPr lang="en-US" sz="1600">
                <a:cs typeface="Arial"/>
              </a:rPr>
              <a:t>VSW is designed to be universal and broadly reusable for any digital assets. For this SOW purposes, the initial scope of focus is</a:t>
            </a:r>
          </a:p>
          <a:p>
            <a:pPr lvl="1"/>
            <a:r>
              <a:rPr lang="en-US" sz="1300">
                <a:cs typeface="Arial"/>
              </a:rPr>
              <a:t>Open source software ecosystem</a:t>
            </a:r>
          </a:p>
          <a:p>
            <a:endParaRPr lang="en-US" sz="1600">
              <a:cs typeface="Arial"/>
            </a:endParaRPr>
          </a:p>
        </p:txBody>
      </p:sp>
      <p:sp>
        <p:nvSpPr>
          <p:cNvPr id="4" name="Footer Placeholder 3">
            <a:extLst>
              <a:ext uri="{FF2B5EF4-FFF2-40B4-BE49-F238E27FC236}">
                <a16:creationId xmlns:a16="http://schemas.microsoft.com/office/drawing/2014/main" id="{19844D0A-BACC-4E08-8028-DAB8B38DCE68}"/>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9B508527-2189-4C79-8D68-26D23C0970D6}"/>
              </a:ext>
            </a:extLst>
          </p:cNvPr>
          <p:cNvSpPr>
            <a:spLocks noGrp="1"/>
          </p:cNvSpPr>
          <p:nvPr>
            <p:ph type="sldNum" sz="quarter" idx="12"/>
          </p:nvPr>
        </p:nvSpPr>
        <p:spPr/>
        <p:txBody>
          <a:bodyPr/>
          <a:lstStyle/>
          <a:p>
            <a:fld id="{3B917CB5-27BD-4ECA-9D86-80D4B900A204}" type="slidenum">
              <a:rPr lang="en-US" smtClean="0"/>
              <a:t>4</a:t>
            </a:fld>
            <a:endParaRPr lang="en-US"/>
          </a:p>
        </p:txBody>
      </p:sp>
    </p:spTree>
    <p:extLst>
      <p:ext uri="{BB962C8B-B14F-4D97-AF65-F5344CB8AC3E}">
        <p14:creationId xmlns:p14="http://schemas.microsoft.com/office/powerpoint/2010/main" val="924923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AAC37C-3081-4099-9B5B-7A80142293C5}"/>
              </a:ext>
            </a:extLst>
          </p:cNvPr>
          <p:cNvSpPr>
            <a:spLocks noGrp="1"/>
          </p:cNvSpPr>
          <p:nvPr>
            <p:ph type="title"/>
          </p:nvPr>
        </p:nvSpPr>
        <p:spPr>
          <a:xfrm>
            <a:off x="628650" y="273844"/>
            <a:ext cx="7886700" cy="994172"/>
          </a:xfrm>
        </p:spPr>
        <p:txBody>
          <a:bodyPr/>
          <a:lstStyle/>
          <a:p>
            <a:r>
              <a:rPr lang="en-US"/>
              <a:t>Motivating Example 1</a:t>
            </a:r>
          </a:p>
        </p:txBody>
      </p:sp>
      <p:pic>
        <p:nvPicPr>
          <p:cNvPr id="5" name="Picture 2" descr="Google Chrome Logo">
            <a:extLst>
              <a:ext uri="{FF2B5EF4-FFF2-40B4-BE49-F238E27FC236}">
                <a16:creationId xmlns:a16="http://schemas.microsoft.com/office/drawing/2014/main" id="{A783FE45-AA8F-E54B-94B4-E709934737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4053" y="1369219"/>
            <a:ext cx="2633520" cy="1316760"/>
          </a:xfrm>
          <a:prstGeom prst="rect">
            <a:avLst/>
          </a:prstGeom>
          <a:solidFill>
            <a:srgbClr val="FFFFFF"/>
          </a:solidFill>
        </p:spPr>
      </p:pic>
      <p:sp>
        <p:nvSpPr>
          <p:cNvPr id="12" name="Content Placeholder 3">
            <a:extLst>
              <a:ext uri="{FF2B5EF4-FFF2-40B4-BE49-F238E27FC236}">
                <a16:creationId xmlns:a16="http://schemas.microsoft.com/office/drawing/2014/main" id="{F79CB829-3B6F-4ABD-8CB7-BE35D94951D4}"/>
              </a:ext>
            </a:extLst>
          </p:cNvPr>
          <p:cNvSpPr>
            <a:spLocks noGrp="1"/>
          </p:cNvSpPr>
          <p:nvPr>
            <p:ph sz="half" idx="2"/>
          </p:nvPr>
        </p:nvSpPr>
        <p:spPr>
          <a:xfrm>
            <a:off x="4629150" y="1369219"/>
            <a:ext cx="3886200" cy="3263504"/>
          </a:xfrm>
        </p:spPr>
        <p:txBody>
          <a:bodyPr vert="horz" lIns="91440" tIns="45720" rIns="91440" bIns="45720" rtlCol="0" anchor="t">
            <a:normAutofit/>
          </a:bodyPr>
          <a:lstStyle/>
          <a:p>
            <a:r>
              <a:rPr lang="en-US" sz="1100"/>
              <a:t>(</a:t>
            </a:r>
            <a:r>
              <a:rPr lang="en-US" sz="1100" i="1"/>
              <a:t>Reuters</a:t>
            </a:r>
            <a:r>
              <a:rPr lang="en-US" sz="1100"/>
              <a:t>) — A newly discovered </a:t>
            </a:r>
            <a:r>
              <a:rPr lang="en-US" sz="1100" b="1">
                <a:solidFill>
                  <a:schemeClr val="tx2"/>
                </a:solidFill>
              </a:rPr>
              <a:t>spyware</a:t>
            </a:r>
            <a:r>
              <a:rPr lang="en-US" sz="1100"/>
              <a:t> effort attacked users through 32 million downloads of extensions to </a:t>
            </a:r>
            <a:r>
              <a:rPr lang="en-US" sz="1100">
                <a:hlinkClick r:id="rId3"/>
              </a:rPr>
              <a:t>Google’s market-leading Chrome web browser</a:t>
            </a:r>
            <a:r>
              <a:rPr lang="en-US" sz="1100"/>
              <a:t>, researchers at </a:t>
            </a:r>
            <a:r>
              <a:rPr lang="en-US" sz="1100">
                <a:hlinkClick r:id="rId4"/>
              </a:rPr>
              <a:t>Awake Security</a:t>
            </a:r>
            <a:r>
              <a:rPr lang="en-US" sz="1100"/>
              <a:t> told Reuters, highlighting the tech industry’s </a:t>
            </a:r>
            <a:r>
              <a:rPr lang="en-US" sz="1100" b="1">
                <a:solidFill>
                  <a:schemeClr val="tx2"/>
                </a:solidFill>
              </a:rPr>
              <a:t>failure to protect</a:t>
            </a:r>
            <a:r>
              <a:rPr lang="en-US" sz="1100" b="1">
                <a:solidFill>
                  <a:srgbClr val="FF0000"/>
                </a:solidFill>
              </a:rPr>
              <a:t> </a:t>
            </a:r>
            <a:r>
              <a:rPr lang="en-US" sz="1100"/>
              <a:t>browsers as they are used more for email, payroll, and other sensitive functions.</a:t>
            </a:r>
          </a:p>
          <a:p>
            <a:r>
              <a:rPr lang="en-US" sz="1100"/>
              <a:t>It is unclear who was behind the effort to distribute the malware. Awake said the developers supplied </a:t>
            </a:r>
            <a:r>
              <a:rPr lang="en-US" sz="1100" b="1">
                <a:solidFill>
                  <a:srgbClr val="FF0000"/>
                </a:solidFill>
              </a:rPr>
              <a:t>fake contact information</a:t>
            </a:r>
            <a:r>
              <a:rPr lang="en-US" sz="1100"/>
              <a:t> when they submitted the extensions to Google.</a:t>
            </a:r>
          </a:p>
          <a:p>
            <a:r>
              <a:rPr lang="en-US" sz="1100"/>
              <a:t>The extensions were designed to </a:t>
            </a:r>
            <a:r>
              <a:rPr lang="en-US" sz="1100" b="1">
                <a:solidFill>
                  <a:srgbClr val="FF0000"/>
                </a:solidFill>
              </a:rPr>
              <a:t>avoid detection </a:t>
            </a:r>
            <a:r>
              <a:rPr lang="en-US" sz="1100"/>
              <a:t>by antivirus companies or security software that evaluates </a:t>
            </a:r>
            <a:r>
              <a:rPr lang="en-US" sz="1100" b="1">
                <a:solidFill>
                  <a:srgbClr val="FF0000"/>
                </a:solidFill>
              </a:rPr>
              <a:t>the reputations of web domains</a:t>
            </a:r>
            <a:r>
              <a:rPr lang="en-US" sz="1100"/>
              <a:t>.</a:t>
            </a:r>
          </a:p>
          <a:p>
            <a:r>
              <a:rPr lang="en-US" sz="1100"/>
              <a:t>Malicious developers have been using Google’s Chrome Store as a conduit for a long time. After one in 10 submissions was deemed malicious, Google </a:t>
            </a:r>
            <a:r>
              <a:rPr lang="en-US" sz="1100">
                <a:hlinkClick r:id="rId5"/>
              </a:rPr>
              <a:t>said in 2018</a:t>
            </a:r>
            <a:r>
              <a:rPr lang="en-US" sz="1100"/>
              <a:t> it would improve security, in part by increasing </a:t>
            </a:r>
            <a:r>
              <a:rPr lang="en-US" sz="1100" b="1">
                <a:solidFill>
                  <a:srgbClr val="FF0000"/>
                </a:solidFill>
              </a:rPr>
              <a:t>human review</a:t>
            </a:r>
            <a:r>
              <a:rPr lang="en-US" sz="1100"/>
              <a:t>.</a:t>
            </a:r>
          </a:p>
        </p:txBody>
      </p:sp>
      <p:sp>
        <p:nvSpPr>
          <p:cNvPr id="4" name="Slide Number Placeholder 3">
            <a:extLst>
              <a:ext uri="{FF2B5EF4-FFF2-40B4-BE49-F238E27FC236}">
                <a16:creationId xmlns:a16="http://schemas.microsoft.com/office/drawing/2014/main" id="{A73C4B7E-A86C-9742-A6F0-D8B7D18578C0}"/>
              </a:ext>
            </a:extLst>
          </p:cNvPr>
          <p:cNvSpPr>
            <a:spLocks noGrp="1"/>
          </p:cNvSpPr>
          <p:nvPr>
            <p:ph type="sldNum" sz="quarter" idx="12"/>
          </p:nvPr>
        </p:nvSpPr>
        <p:spPr>
          <a:xfrm>
            <a:off x="539448" y="4752677"/>
            <a:ext cx="384605" cy="225193"/>
          </a:xfrm>
        </p:spPr>
        <p:txBody>
          <a:bodyPr anchor="ctr">
            <a:normAutofit/>
          </a:bodyPr>
          <a:lstStyle/>
          <a:p>
            <a:pPr>
              <a:spcAft>
                <a:spcPts val="600"/>
              </a:spcAft>
            </a:pPr>
            <a:fld id="{3B917CB5-27BD-4ECA-9D86-80D4B900A204}" type="slidenum">
              <a:rPr lang="en-US" smtClean="0"/>
              <a:pPr>
                <a:spcAft>
                  <a:spcPts val="600"/>
                </a:spcAft>
              </a:pPr>
              <a:t>5</a:t>
            </a:fld>
            <a:endParaRPr lang="en-US"/>
          </a:p>
        </p:txBody>
      </p:sp>
      <p:sp>
        <p:nvSpPr>
          <p:cNvPr id="8" name="TextBox 7">
            <a:extLst>
              <a:ext uri="{FF2B5EF4-FFF2-40B4-BE49-F238E27FC236}">
                <a16:creationId xmlns:a16="http://schemas.microsoft.com/office/drawing/2014/main" id="{5ED7FFFC-7619-F94D-80F9-BDC834DF92FE}"/>
              </a:ext>
            </a:extLst>
          </p:cNvPr>
          <p:cNvSpPr txBox="1"/>
          <p:nvPr/>
        </p:nvSpPr>
        <p:spPr>
          <a:xfrm>
            <a:off x="484608" y="3216663"/>
            <a:ext cx="3995879" cy="1323439"/>
          </a:xfrm>
          <a:prstGeom prst="rect">
            <a:avLst/>
          </a:prstGeom>
          <a:noFill/>
        </p:spPr>
        <p:txBody>
          <a:bodyPr wrap="square" lIns="91440" tIns="45720" rIns="91440" bIns="45720" rtlCol="0" anchor="t">
            <a:spAutoFit/>
          </a:bodyPr>
          <a:lstStyle/>
          <a:p>
            <a:r>
              <a:rPr lang="en-US" sz="1600" i="1">
                <a:solidFill>
                  <a:srgbClr val="008F00"/>
                </a:solidFill>
              </a:rPr>
              <a:t>Threat model:</a:t>
            </a:r>
          </a:p>
          <a:p>
            <a:pPr marL="285750" indent="-285750">
              <a:buChar char="•"/>
            </a:pPr>
            <a:r>
              <a:rPr lang="en-US" sz="1600" i="1">
                <a:solidFill>
                  <a:srgbClr val="008F00"/>
                </a:solidFill>
              </a:rPr>
              <a:t>Fake developer identity</a:t>
            </a:r>
          </a:p>
          <a:p>
            <a:pPr marL="285750" indent="-285750">
              <a:buChar char="•"/>
            </a:pPr>
            <a:r>
              <a:rPr lang="en-US" sz="1600" i="1">
                <a:solidFill>
                  <a:srgbClr val="008F00"/>
                </a:solidFill>
              </a:rPr>
              <a:t>Avoid reputation of web domain based detection</a:t>
            </a:r>
          </a:p>
          <a:p>
            <a:pPr marL="285750" indent="-285750">
              <a:buChar char="•"/>
            </a:pPr>
            <a:r>
              <a:rPr lang="en-US" sz="1600" i="1">
                <a:solidFill>
                  <a:srgbClr val="008F00"/>
                </a:solidFill>
              </a:rPr>
              <a:t>Avoid human review based detection</a:t>
            </a:r>
          </a:p>
        </p:txBody>
      </p:sp>
    </p:spTree>
    <p:extLst>
      <p:ext uri="{BB962C8B-B14F-4D97-AF65-F5344CB8AC3E}">
        <p14:creationId xmlns:p14="http://schemas.microsoft.com/office/powerpoint/2010/main" val="2250691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86763-7D21-6046-A3C1-3B746A338178}"/>
              </a:ext>
            </a:extLst>
          </p:cNvPr>
          <p:cNvSpPr>
            <a:spLocks noGrp="1"/>
          </p:cNvSpPr>
          <p:nvPr>
            <p:ph type="title"/>
          </p:nvPr>
        </p:nvSpPr>
        <p:spPr>
          <a:xfrm>
            <a:off x="629841" y="273844"/>
            <a:ext cx="7886700" cy="994172"/>
          </a:xfrm>
        </p:spPr>
        <p:txBody>
          <a:bodyPr anchor="ctr">
            <a:normAutofit/>
          </a:bodyPr>
          <a:lstStyle/>
          <a:p>
            <a:r>
              <a:rPr lang="en-US"/>
              <a:t>Motivating Example 2</a:t>
            </a:r>
          </a:p>
        </p:txBody>
      </p:sp>
      <p:pic>
        <p:nvPicPr>
          <p:cNvPr id="5" name="Screen Shot 2020-05-12 at 9.38.16 AM.png" descr="Screen Shot 2020-05-12 at 9.38.16 AM.png">
            <a:extLst>
              <a:ext uri="{FF2B5EF4-FFF2-40B4-BE49-F238E27FC236}">
                <a16:creationId xmlns:a16="http://schemas.microsoft.com/office/drawing/2014/main" id="{0C239500-46EA-024C-A57C-62DF62289D0B}"/>
              </a:ext>
            </a:extLst>
          </p:cNvPr>
          <p:cNvPicPr>
            <a:picLocks noChangeAspect="1"/>
          </p:cNvPicPr>
          <p:nvPr/>
        </p:nvPicPr>
        <p:blipFill>
          <a:blip r:embed="rId2"/>
          <a:stretch>
            <a:fillRect/>
          </a:stretch>
        </p:blipFill>
        <p:spPr>
          <a:xfrm>
            <a:off x="1413510" y="1515016"/>
            <a:ext cx="1555143" cy="1495330"/>
          </a:xfrm>
          <a:prstGeom prst="rect">
            <a:avLst/>
          </a:prstGeom>
          <a:noFill/>
          <a:ln w="12700">
            <a:miter lim="400000"/>
          </a:ln>
        </p:spPr>
      </p:pic>
      <p:sp>
        <p:nvSpPr>
          <p:cNvPr id="14" name="Content Placeholder 5">
            <a:extLst>
              <a:ext uri="{FF2B5EF4-FFF2-40B4-BE49-F238E27FC236}">
                <a16:creationId xmlns:a16="http://schemas.microsoft.com/office/drawing/2014/main" id="{B4F965A9-0289-4D9C-8DC9-8699BAE6B9EC}"/>
              </a:ext>
            </a:extLst>
          </p:cNvPr>
          <p:cNvSpPr>
            <a:spLocks noGrp="1"/>
          </p:cNvSpPr>
          <p:nvPr>
            <p:ph sz="quarter" idx="4"/>
          </p:nvPr>
        </p:nvSpPr>
        <p:spPr>
          <a:xfrm>
            <a:off x="4281678" y="1430750"/>
            <a:ext cx="3887391" cy="2763441"/>
          </a:xfrm>
        </p:spPr>
        <p:txBody>
          <a:bodyPr>
            <a:normAutofit fontScale="85000" lnSpcReduction="10000"/>
          </a:bodyPr>
          <a:lstStyle/>
          <a:p>
            <a:r>
              <a:rPr lang="en-US"/>
              <a:t>The 39 affected apps—which included version 6.2.5 of the popular WeChat for iOS, </a:t>
            </a:r>
            <a:r>
              <a:rPr lang="en-US" err="1"/>
              <a:t>CamScanner</a:t>
            </a:r>
            <a:r>
              <a:rPr lang="en-US"/>
              <a:t>, and </a:t>
            </a:r>
            <a:r>
              <a:rPr lang="en-US" u="sng">
                <a:solidFill>
                  <a:srgbClr val="0000EE"/>
                </a:solidFill>
                <a:hlinkClick r:id="rId3"/>
              </a:rPr>
              <a:t>Chinese versions of Angry Birds 2</a:t>
            </a:r>
            <a:r>
              <a:rPr lang="en-US"/>
              <a:t>—may have been downloaded by hundreds of millions of iPhone and iPad users. The programs were infected by </a:t>
            </a:r>
            <a:r>
              <a:rPr lang="en-US" b="1">
                <a:solidFill>
                  <a:srgbClr val="FF0000"/>
                </a:solidFill>
              </a:rPr>
              <a:t>a tampered version of Apple's app development tool </a:t>
            </a:r>
            <a:r>
              <a:rPr lang="en-US"/>
              <a:t>called </a:t>
            </a:r>
            <a:r>
              <a:rPr lang="en-US" u="sng">
                <a:solidFill>
                  <a:srgbClr val="0000EE"/>
                </a:solidFill>
                <a:hlinkClick r:id="rId4"/>
              </a:rPr>
              <a:t>Xcode</a:t>
            </a:r>
            <a:r>
              <a:rPr lang="en-US"/>
              <a:t>. A repackaged tool, called </a:t>
            </a:r>
            <a:r>
              <a:rPr lang="en-US" err="1"/>
              <a:t>XcodeGhost</a:t>
            </a:r>
            <a:r>
              <a:rPr lang="en-US"/>
              <a:t>, surreptitiously inserted malicious code alongside normal app functions that caused the app to report to a command and control server. </a:t>
            </a:r>
          </a:p>
          <a:p>
            <a:endParaRPr lang="en-US"/>
          </a:p>
        </p:txBody>
      </p:sp>
      <p:sp>
        <p:nvSpPr>
          <p:cNvPr id="4" name="Slide Number Placeholder 3">
            <a:extLst>
              <a:ext uri="{FF2B5EF4-FFF2-40B4-BE49-F238E27FC236}">
                <a16:creationId xmlns:a16="http://schemas.microsoft.com/office/drawing/2014/main" id="{28C85AC5-3DFC-E342-BCB6-67850F413248}"/>
              </a:ext>
            </a:extLst>
          </p:cNvPr>
          <p:cNvSpPr>
            <a:spLocks noGrp="1"/>
          </p:cNvSpPr>
          <p:nvPr>
            <p:ph type="sldNum" sz="quarter" idx="12"/>
          </p:nvPr>
        </p:nvSpPr>
        <p:spPr>
          <a:xfrm>
            <a:off x="539448" y="4752677"/>
            <a:ext cx="384605" cy="225193"/>
          </a:xfrm>
        </p:spPr>
        <p:txBody>
          <a:bodyPr anchor="ctr">
            <a:normAutofit/>
          </a:bodyPr>
          <a:lstStyle/>
          <a:p>
            <a:pPr>
              <a:spcAft>
                <a:spcPts val="600"/>
              </a:spcAft>
            </a:pPr>
            <a:fld id="{3B917CB5-27BD-4ECA-9D86-80D4B900A204}" type="slidenum">
              <a:rPr lang="en-US" smtClean="0"/>
              <a:pPr>
                <a:spcAft>
                  <a:spcPts val="600"/>
                </a:spcAft>
              </a:pPr>
              <a:t>6</a:t>
            </a:fld>
            <a:endParaRPr lang="en-US"/>
          </a:p>
        </p:txBody>
      </p:sp>
      <p:sp>
        <p:nvSpPr>
          <p:cNvPr id="9" name="TextBox 8">
            <a:extLst>
              <a:ext uri="{FF2B5EF4-FFF2-40B4-BE49-F238E27FC236}">
                <a16:creationId xmlns:a16="http://schemas.microsoft.com/office/drawing/2014/main" id="{A67D5DFA-BFCE-7447-BCA4-0E7CD4641051}"/>
              </a:ext>
            </a:extLst>
          </p:cNvPr>
          <p:cNvSpPr txBox="1"/>
          <p:nvPr/>
        </p:nvSpPr>
        <p:spPr>
          <a:xfrm>
            <a:off x="485981" y="3489760"/>
            <a:ext cx="3637963" cy="1477328"/>
          </a:xfrm>
          <a:prstGeom prst="rect">
            <a:avLst/>
          </a:prstGeom>
          <a:noFill/>
        </p:spPr>
        <p:txBody>
          <a:bodyPr wrap="square" lIns="91440" tIns="45720" rIns="91440" bIns="45720" rtlCol="0" anchor="t">
            <a:spAutoFit/>
          </a:bodyPr>
          <a:lstStyle/>
          <a:p>
            <a:r>
              <a:rPr lang="en-US" sz="1800" i="1">
                <a:solidFill>
                  <a:srgbClr val="008F00"/>
                </a:solidFill>
              </a:rPr>
              <a:t>Threat model:</a:t>
            </a:r>
            <a:endParaRPr lang="en-US"/>
          </a:p>
          <a:p>
            <a:pPr marL="285750" indent="-285750">
              <a:buChar char="•"/>
            </a:pPr>
            <a:r>
              <a:rPr lang="en-US" sz="1800" i="1">
                <a:solidFill>
                  <a:srgbClr val="008F00"/>
                </a:solidFill>
              </a:rPr>
              <a:t>Unauthentic software tool</a:t>
            </a:r>
          </a:p>
          <a:p>
            <a:pPr marL="285750" indent="-285750">
              <a:buChar char="•"/>
            </a:pPr>
            <a:r>
              <a:rPr lang="en-US" sz="1800" i="1">
                <a:solidFill>
                  <a:srgbClr val="008F00"/>
                </a:solidFill>
              </a:rPr>
              <a:t>Software tool injected malicious code (authentic developer who are not aware)</a:t>
            </a:r>
          </a:p>
        </p:txBody>
      </p:sp>
    </p:spTree>
    <p:extLst>
      <p:ext uri="{BB962C8B-B14F-4D97-AF65-F5344CB8AC3E}">
        <p14:creationId xmlns:p14="http://schemas.microsoft.com/office/powerpoint/2010/main" val="4284252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8943F8-0941-49B1-8101-D4F41C73B0B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7</a:t>
            </a:fld>
            <a:endParaRPr lang="en-US"/>
          </a:p>
        </p:txBody>
      </p:sp>
      <p:sp>
        <p:nvSpPr>
          <p:cNvPr id="3" name="Subtitle 2">
            <a:extLst>
              <a:ext uri="{FF2B5EF4-FFF2-40B4-BE49-F238E27FC236}">
                <a16:creationId xmlns:a16="http://schemas.microsoft.com/office/drawing/2014/main" id="{E39DBBB5-B796-4772-AC42-31BD1641C1B7}"/>
              </a:ext>
            </a:extLst>
          </p:cNvPr>
          <p:cNvSpPr>
            <a:spLocks noGrp="1"/>
          </p:cNvSpPr>
          <p:nvPr>
            <p:ph type="subTitle" idx="1"/>
          </p:nvPr>
        </p:nvSpPr>
        <p:spPr/>
        <p:txBody>
          <a:bodyPr/>
          <a:lstStyle/>
          <a:p>
            <a:r>
              <a:rPr lang="en-US"/>
              <a:t>Motivating Example 3</a:t>
            </a:r>
          </a:p>
          <a:p>
            <a:endParaRPr lang="en-US"/>
          </a:p>
        </p:txBody>
      </p:sp>
      <p:sp>
        <p:nvSpPr>
          <p:cNvPr id="5" name="“With free software, anyone can inspect the source code for malicious flaws. But Debian provide binary packages to its users. The idea of “deterministic” or “reproducible” builds is to empower anyone to verify that no flaws have been introduced during the build process by reproducing byte-for-byte identical binary packages from a given source. ”">
            <a:extLst>
              <a:ext uri="{FF2B5EF4-FFF2-40B4-BE49-F238E27FC236}">
                <a16:creationId xmlns:a16="http://schemas.microsoft.com/office/drawing/2014/main" id="{12246C7E-1B97-D142-BD49-6981E3478DCB}"/>
              </a:ext>
            </a:extLst>
          </p:cNvPr>
          <p:cNvSpPr txBox="1"/>
          <p:nvPr/>
        </p:nvSpPr>
        <p:spPr>
          <a:xfrm>
            <a:off x="1382286" y="1199258"/>
            <a:ext cx="2945874" cy="11798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defTabSz="457200">
              <a:lnSpc>
                <a:spcPts val="3200"/>
              </a:lnSpc>
              <a:defRPr sz="1500" b="0">
                <a:latin typeface="Times"/>
                <a:ea typeface="Times"/>
                <a:cs typeface="Times"/>
                <a:sym typeface="Times"/>
              </a:defRPr>
            </a:lvl1pPr>
          </a:lstStyle>
          <a:p>
            <a:pPr>
              <a:lnSpc>
                <a:spcPct val="100000"/>
              </a:lnSpc>
            </a:pPr>
            <a:r>
              <a:rPr sz="1000"/>
              <a:t>“With free software, anyone can inspect the source code for malicious flaws. But Debian provide binary packages to its users. The idea of “deterministic” or “reproducible” builds is to empower anyone to verify that no flaws have been introduced during the build process by reproducing byte-for-byte identical binary packages from a given source. ”</a:t>
            </a:r>
          </a:p>
        </p:txBody>
      </p:sp>
      <p:pic>
        <p:nvPicPr>
          <p:cNvPr id="6" name="openlogo-100.jpg" descr="openlogo-100.jpg">
            <a:extLst>
              <a:ext uri="{FF2B5EF4-FFF2-40B4-BE49-F238E27FC236}">
                <a16:creationId xmlns:a16="http://schemas.microsoft.com/office/drawing/2014/main" id="{4BB2BB20-50A1-AF42-A56B-5D948BDB7BAF}"/>
              </a:ext>
            </a:extLst>
          </p:cNvPr>
          <p:cNvPicPr>
            <a:picLocks noChangeAspect="1"/>
          </p:cNvPicPr>
          <p:nvPr/>
        </p:nvPicPr>
        <p:blipFill>
          <a:blip r:embed="rId2"/>
          <a:stretch>
            <a:fillRect/>
          </a:stretch>
        </p:blipFill>
        <p:spPr>
          <a:xfrm>
            <a:off x="379549" y="1199258"/>
            <a:ext cx="669639" cy="823656"/>
          </a:xfrm>
          <a:prstGeom prst="rect">
            <a:avLst/>
          </a:prstGeom>
          <a:ln w="12700">
            <a:miter lim="400000"/>
          </a:ln>
        </p:spPr>
      </p:pic>
      <p:pic>
        <p:nvPicPr>
          <p:cNvPr id="7" name="t_logo.png" descr="t_logo.png">
            <a:extLst>
              <a:ext uri="{FF2B5EF4-FFF2-40B4-BE49-F238E27FC236}">
                <a16:creationId xmlns:a16="http://schemas.microsoft.com/office/drawing/2014/main" id="{5A4F5D46-4A2B-2344-BD14-AE6FFACCD58F}"/>
              </a:ext>
            </a:extLst>
          </p:cNvPr>
          <p:cNvPicPr>
            <a:picLocks noChangeAspect="1"/>
          </p:cNvPicPr>
          <p:nvPr/>
        </p:nvPicPr>
        <p:blipFill>
          <a:blip r:embed="rId3"/>
          <a:stretch>
            <a:fillRect/>
          </a:stretch>
        </p:blipFill>
        <p:spPr>
          <a:xfrm>
            <a:off x="275603" y="2959194"/>
            <a:ext cx="823656" cy="823656"/>
          </a:xfrm>
          <a:prstGeom prst="rect">
            <a:avLst/>
          </a:prstGeom>
          <a:ln w="12700">
            <a:miter lim="400000"/>
          </a:ln>
        </p:spPr>
      </p:pic>
      <p:sp>
        <p:nvSpPr>
          <p:cNvPr id="8" name="The Telegram instant-messaging platform announced that they had updated their iOS and Android OS applications and claim that they are reproducible according to their full instructions, verifying that its original source code is exactly the same code that is used to build the versions available on the Apple App Store and Google Play distribution platforms respectfully.">
            <a:extLst>
              <a:ext uri="{FF2B5EF4-FFF2-40B4-BE49-F238E27FC236}">
                <a16:creationId xmlns:a16="http://schemas.microsoft.com/office/drawing/2014/main" id="{A825FDF6-888F-334A-AA1D-77AE03B00116}"/>
              </a:ext>
            </a:extLst>
          </p:cNvPr>
          <p:cNvSpPr txBox="1"/>
          <p:nvPr/>
        </p:nvSpPr>
        <p:spPr>
          <a:xfrm>
            <a:off x="1382286" y="2764433"/>
            <a:ext cx="2945873" cy="133369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algn="l" defTabSz="457200">
              <a:defRPr sz="1500" b="0">
                <a:latin typeface="Times"/>
                <a:ea typeface="Times"/>
                <a:cs typeface="Times"/>
                <a:sym typeface="Times"/>
              </a:defRPr>
            </a:pPr>
            <a:r>
              <a:rPr sz="1000"/>
              <a:t>The </a:t>
            </a:r>
            <a:r>
              <a:rPr sz="1000" u="sng">
                <a:solidFill>
                  <a:srgbClr val="0000EE"/>
                </a:solidFill>
                <a:hlinkClick r:id="rId4"/>
              </a:rPr>
              <a:t>Telegram</a:t>
            </a:r>
            <a:r>
              <a:rPr sz="1000"/>
              <a:t> instant-messaging platform </a:t>
            </a:r>
            <a:r>
              <a:rPr sz="1000" u="sng">
                <a:solidFill>
                  <a:srgbClr val="0000EE"/>
                </a:solidFill>
                <a:hlinkClick r:id="rId5"/>
              </a:rPr>
              <a:t>announced that they had updated their iOS and Android OS applications</a:t>
            </a:r>
            <a:r>
              <a:rPr sz="1000"/>
              <a:t> and claim that they are reproducible according to </a:t>
            </a:r>
            <a:r>
              <a:rPr sz="1000" u="sng">
                <a:solidFill>
                  <a:srgbClr val="0000EE"/>
                </a:solidFill>
                <a:hlinkClick r:id="rId6"/>
              </a:rPr>
              <a:t>their full instructions</a:t>
            </a:r>
            <a:r>
              <a:rPr sz="1000"/>
              <a:t>, verifying that its original source code is exactly the same code that is used to build the versions available on the Apple App Store and Google Play distribution platforms respectfully.</a:t>
            </a:r>
          </a:p>
        </p:txBody>
      </p:sp>
      <p:sp>
        <p:nvSpPr>
          <p:cNvPr id="13" name="TextBox 12">
            <a:extLst>
              <a:ext uri="{FF2B5EF4-FFF2-40B4-BE49-F238E27FC236}">
                <a16:creationId xmlns:a16="http://schemas.microsoft.com/office/drawing/2014/main" id="{54B66D27-7C6D-3542-BA77-D9CB1ACC5667}"/>
              </a:ext>
            </a:extLst>
          </p:cNvPr>
          <p:cNvSpPr txBox="1"/>
          <p:nvPr/>
        </p:nvSpPr>
        <p:spPr>
          <a:xfrm>
            <a:off x="5153152" y="2026339"/>
            <a:ext cx="3440303" cy="1815882"/>
          </a:xfrm>
          <a:prstGeom prst="rect">
            <a:avLst/>
          </a:prstGeom>
          <a:noFill/>
        </p:spPr>
        <p:txBody>
          <a:bodyPr wrap="square" lIns="91440" tIns="45720" rIns="91440" bIns="45720" rtlCol="0" anchor="t">
            <a:spAutoFit/>
          </a:bodyPr>
          <a:lstStyle/>
          <a:p>
            <a:r>
              <a:rPr lang="en-US" sz="1600" i="1">
                <a:solidFill>
                  <a:srgbClr val="008F00"/>
                </a:solidFill>
              </a:rPr>
              <a:t>Challenge: </a:t>
            </a:r>
            <a:endParaRPr lang="en-US"/>
          </a:p>
          <a:p>
            <a:pPr marL="285750" indent="-285750">
              <a:buChar char="•"/>
            </a:pPr>
            <a:r>
              <a:rPr lang="en-US" sz="1600" i="1">
                <a:solidFill>
                  <a:srgbClr val="008F00"/>
                </a:solidFill>
              </a:rPr>
              <a:t>It is extremely difficult to trace software from source code tree to a final executable (provenance).</a:t>
            </a:r>
          </a:p>
          <a:p>
            <a:pPr marL="285750" indent="-285750">
              <a:buChar char="•"/>
            </a:pPr>
            <a:r>
              <a:rPr lang="en-US" sz="1600" i="1">
                <a:solidFill>
                  <a:srgbClr val="008F00"/>
                </a:solidFill>
              </a:rPr>
              <a:t>It is difficult to understand dependencies.</a:t>
            </a:r>
          </a:p>
        </p:txBody>
      </p:sp>
      <p:sp>
        <p:nvSpPr>
          <p:cNvPr id="9" name="TextBox 8">
            <a:extLst>
              <a:ext uri="{FF2B5EF4-FFF2-40B4-BE49-F238E27FC236}">
                <a16:creationId xmlns:a16="http://schemas.microsoft.com/office/drawing/2014/main" id="{58F71C1E-E457-498D-8F5B-33BCDC81AC7E}"/>
              </a:ext>
            </a:extLst>
          </p:cNvPr>
          <p:cNvSpPr txBox="1"/>
          <p:nvPr/>
        </p:nvSpPr>
        <p:spPr>
          <a:xfrm>
            <a:off x="1865212" y="4607614"/>
            <a:ext cx="5284524" cy="338554"/>
          </a:xfrm>
          <a:prstGeom prst="rect">
            <a:avLst/>
          </a:prstGeom>
          <a:noFill/>
        </p:spPr>
        <p:txBody>
          <a:bodyPr wrap="square" lIns="91440" tIns="45720" rIns="91440" bIns="45720" rtlCol="0" anchor="t">
            <a:spAutoFit/>
          </a:bodyPr>
          <a:lstStyle/>
          <a:p>
            <a:r>
              <a:rPr lang="en-US" sz="1600" i="1">
                <a:solidFill>
                  <a:srgbClr val="008F00"/>
                </a:solidFill>
              </a:rPr>
              <a:t>These are just some of the examples, not exhaustive.</a:t>
            </a:r>
            <a:endParaRPr lang="en-US"/>
          </a:p>
        </p:txBody>
      </p:sp>
    </p:spTree>
    <p:extLst>
      <p:ext uri="{BB962C8B-B14F-4D97-AF65-F5344CB8AC3E}">
        <p14:creationId xmlns:p14="http://schemas.microsoft.com/office/powerpoint/2010/main" val="2999189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60DDB-46D6-4FF1-9B42-3AB5F60BD062}"/>
              </a:ext>
            </a:extLst>
          </p:cNvPr>
          <p:cNvSpPr>
            <a:spLocks noGrp="1"/>
          </p:cNvSpPr>
          <p:nvPr>
            <p:ph type="title"/>
          </p:nvPr>
        </p:nvSpPr>
        <p:spPr/>
        <p:txBody>
          <a:bodyPr/>
          <a:lstStyle/>
          <a:p>
            <a:r>
              <a:rPr lang="en-US">
                <a:cs typeface="Arial"/>
              </a:rPr>
              <a:t>Scope for the SOW</a:t>
            </a:r>
            <a:endParaRPr lang="en-US"/>
          </a:p>
        </p:txBody>
      </p:sp>
      <p:sp>
        <p:nvSpPr>
          <p:cNvPr id="3" name="Content Placeholder 2">
            <a:extLst>
              <a:ext uri="{FF2B5EF4-FFF2-40B4-BE49-F238E27FC236}">
                <a16:creationId xmlns:a16="http://schemas.microsoft.com/office/drawing/2014/main" id="{68CAC8D9-9214-4002-BB5C-337031788B4A}"/>
              </a:ext>
            </a:extLst>
          </p:cNvPr>
          <p:cNvSpPr>
            <a:spLocks noGrp="1"/>
          </p:cNvSpPr>
          <p:nvPr>
            <p:ph idx="1"/>
          </p:nvPr>
        </p:nvSpPr>
        <p:spPr>
          <a:xfrm>
            <a:off x="628650" y="1210469"/>
            <a:ext cx="5189537" cy="3422254"/>
          </a:xfrm>
        </p:spPr>
        <p:txBody>
          <a:bodyPr vert="horz" lIns="91440" tIns="45720" rIns="91440" bIns="45720" rtlCol="0" anchor="t">
            <a:normAutofit/>
          </a:bodyPr>
          <a:lstStyle/>
          <a:p>
            <a:r>
              <a:rPr lang="en-US" sz="1200">
                <a:ea typeface="+mn-lt"/>
                <a:cs typeface="+mn-lt"/>
              </a:rPr>
              <a:t>The scope of the SOW includes </a:t>
            </a:r>
            <a:endParaRPr lang="en-US" sz="1200">
              <a:cs typeface="Arial"/>
            </a:endParaRPr>
          </a:p>
          <a:p>
            <a:pPr lvl="1"/>
            <a:r>
              <a:rPr lang="en-US" sz="1100">
                <a:ea typeface="+mn-lt"/>
                <a:cs typeface="+mn-lt"/>
              </a:rPr>
              <a:t>establishing a development and test environment on Linux based systems (with deployment on AWS).</a:t>
            </a:r>
            <a:endParaRPr lang="en-US" sz="1100"/>
          </a:p>
          <a:p>
            <a:pPr lvl="1"/>
            <a:r>
              <a:rPr lang="en-US" sz="1100">
                <a:ea typeface="+mn-lt"/>
                <a:cs typeface="+mn-lt"/>
              </a:rPr>
              <a:t>developing the two software components (i) Aries agent and (ii) Repo service in staged fashion, integrated and tested, documented. (See diagram on the right)</a:t>
            </a:r>
            <a:endParaRPr lang="en-US" sz="1100"/>
          </a:p>
          <a:p>
            <a:pPr lvl="1"/>
            <a:r>
              <a:rPr lang="en-US" sz="1100">
                <a:ea typeface="+mn-lt"/>
                <a:cs typeface="+mn-lt"/>
              </a:rPr>
              <a:t> FW will provide detailed modification requirements for (i), and the API spec for (ii), including overall design for (ii) for software tool and middleware choices. FW will provide a set of acceptance test cases as well to further delineate functionality, reliability and performance expectations. </a:t>
            </a:r>
            <a:endParaRPr lang="en-US" sz="1100"/>
          </a:p>
          <a:p>
            <a:pPr lvl="1"/>
            <a:r>
              <a:rPr lang="en-US" sz="1100">
                <a:ea typeface="+mn-lt"/>
                <a:cs typeface="+mn-lt"/>
              </a:rPr>
              <a:t>All deliverables are to be submitted to Futurewei via Github. In addition to Github based tools, we will have short daily Zoom meetings and extended weekly Zoom meetings to coordinate work between project members. </a:t>
            </a:r>
            <a:endParaRPr lang="en-US" sz="1100"/>
          </a:p>
          <a:p>
            <a:endParaRPr lang="en-US" sz="1200">
              <a:cs typeface="Arial"/>
            </a:endParaRPr>
          </a:p>
        </p:txBody>
      </p:sp>
      <p:sp>
        <p:nvSpPr>
          <p:cNvPr id="4" name="Footer Placeholder 3">
            <a:extLst>
              <a:ext uri="{FF2B5EF4-FFF2-40B4-BE49-F238E27FC236}">
                <a16:creationId xmlns:a16="http://schemas.microsoft.com/office/drawing/2014/main" id="{5FB79F0F-B6C8-4A9D-A8C2-FD923E60B7ED}"/>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8341CE60-309E-489D-8C98-9456A93182B3}"/>
              </a:ext>
            </a:extLst>
          </p:cNvPr>
          <p:cNvSpPr>
            <a:spLocks noGrp="1"/>
          </p:cNvSpPr>
          <p:nvPr>
            <p:ph type="sldNum" sz="quarter" idx="12"/>
          </p:nvPr>
        </p:nvSpPr>
        <p:spPr/>
        <p:txBody>
          <a:bodyPr/>
          <a:lstStyle/>
          <a:p>
            <a:fld id="{3B917CB5-27BD-4ECA-9D86-80D4B900A204}" type="slidenum">
              <a:rPr lang="en-US" smtClean="0"/>
              <a:t>8</a:t>
            </a:fld>
            <a:endParaRPr lang="en-US"/>
          </a:p>
        </p:txBody>
      </p:sp>
      <p:pic>
        <p:nvPicPr>
          <p:cNvPr id="6" name="Picture 6" descr="Diagram&#10;&#10;Description automatically generated">
            <a:extLst>
              <a:ext uri="{FF2B5EF4-FFF2-40B4-BE49-F238E27FC236}">
                <a16:creationId xmlns:a16="http://schemas.microsoft.com/office/drawing/2014/main" id="{94713063-48CF-4E15-9D7A-B385917F0896}"/>
              </a:ext>
            </a:extLst>
          </p:cNvPr>
          <p:cNvPicPr>
            <a:picLocks noChangeAspect="1"/>
          </p:cNvPicPr>
          <p:nvPr/>
        </p:nvPicPr>
        <p:blipFill>
          <a:blip r:embed="rId2"/>
          <a:stretch>
            <a:fillRect/>
          </a:stretch>
        </p:blipFill>
        <p:spPr>
          <a:xfrm>
            <a:off x="5994400" y="2127414"/>
            <a:ext cx="2743200" cy="1745921"/>
          </a:xfrm>
          <a:prstGeom prst="rect">
            <a:avLst/>
          </a:prstGeom>
        </p:spPr>
      </p:pic>
    </p:spTree>
    <p:extLst>
      <p:ext uri="{BB962C8B-B14F-4D97-AF65-F5344CB8AC3E}">
        <p14:creationId xmlns:p14="http://schemas.microsoft.com/office/powerpoint/2010/main" val="1507345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81F6C6-8671-4902-9887-5A58DB5D0E46}"/>
              </a:ext>
            </a:extLst>
          </p:cNvPr>
          <p:cNvSpPr>
            <a:spLocks noGrp="1"/>
          </p:cNvSpPr>
          <p:nvPr>
            <p:ph type="ftr" sz="quarter" idx="11"/>
          </p:nvPr>
        </p:nvSpPr>
        <p:spPr/>
        <p:txBody>
          <a:bodyPr/>
          <a:lstStyle/>
          <a:p>
            <a:r>
              <a:rPr lang="en-US"/>
              <a:t>FUTUREWEI INTERNAL</a:t>
            </a:r>
          </a:p>
        </p:txBody>
      </p:sp>
      <p:sp>
        <p:nvSpPr>
          <p:cNvPr id="3" name="Slide Number Placeholder 2">
            <a:extLst>
              <a:ext uri="{FF2B5EF4-FFF2-40B4-BE49-F238E27FC236}">
                <a16:creationId xmlns:a16="http://schemas.microsoft.com/office/drawing/2014/main" id="{736E1E89-6B26-4C5A-BAE4-EABDAFE9BC77}"/>
              </a:ext>
            </a:extLst>
          </p:cNvPr>
          <p:cNvSpPr>
            <a:spLocks noGrp="1"/>
          </p:cNvSpPr>
          <p:nvPr>
            <p:ph type="sldNum" sz="quarter" idx="12"/>
          </p:nvPr>
        </p:nvSpPr>
        <p:spPr/>
        <p:txBody>
          <a:bodyPr/>
          <a:lstStyle/>
          <a:p>
            <a:fld id="{3B917CB5-27BD-4ECA-9D86-80D4B900A204}" type="slidenum">
              <a:rPr lang="en-US" smtClean="0"/>
              <a:t>9</a:t>
            </a:fld>
            <a:endParaRPr lang="en-US"/>
          </a:p>
        </p:txBody>
      </p:sp>
      <p:pic>
        <p:nvPicPr>
          <p:cNvPr id="4" name="Picture 4" descr="Diagram&#10;&#10;Description automatically generated">
            <a:extLst>
              <a:ext uri="{FF2B5EF4-FFF2-40B4-BE49-F238E27FC236}">
                <a16:creationId xmlns:a16="http://schemas.microsoft.com/office/drawing/2014/main" id="{79110DCB-424E-4352-BEF2-4F6B87A18B4D}"/>
              </a:ext>
            </a:extLst>
          </p:cNvPr>
          <p:cNvPicPr>
            <a:picLocks noChangeAspect="1"/>
          </p:cNvPicPr>
          <p:nvPr/>
        </p:nvPicPr>
        <p:blipFill>
          <a:blip r:embed="rId2"/>
          <a:stretch>
            <a:fillRect/>
          </a:stretch>
        </p:blipFill>
        <p:spPr>
          <a:xfrm>
            <a:off x="457200" y="288385"/>
            <a:ext cx="3333750" cy="4392104"/>
          </a:xfrm>
          <a:prstGeom prst="rect">
            <a:avLst/>
          </a:prstGeom>
        </p:spPr>
      </p:pic>
      <p:pic>
        <p:nvPicPr>
          <p:cNvPr id="5" name="Picture 5" descr="Text&#10;&#10;Description automatically generated">
            <a:extLst>
              <a:ext uri="{FF2B5EF4-FFF2-40B4-BE49-F238E27FC236}">
                <a16:creationId xmlns:a16="http://schemas.microsoft.com/office/drawing/2014/main" id="{0A45B22D-66CE-497B-857D-DC4FDBDA7F65}"/>
              </a:ext>
            </a:extLst>
          </p:cNvPr>
          <p:cNvPicPr>
            <a:picLocks noChangeAspect="1"/>
          </p:cNvPicPr>
          <p:nvPr/>
        </p:nvPicPr>
        <p:blipFill>
          <a:blip r:embed="rId3"/>
          <a:stretch>
            <a:fillRect/>
          </a:stretch>
        </p:blipFill>
        <p:spPr>
          <a:xfrm>
            <a:off x="4279900" y="360000"/>
            <a:ext cx="3590925" cy="2632800"/>
          </a:xfrm>
          <a:prstGeom prst="rect">
            <a:avLst/>
          </a:prstGeom>
        </p:spPr>
      </p:pic>
      <p:sp>
        <p:nvSpPr>
          <p:cNvPr id="6" name="TextBox 5">
            <a:extLst>
              <a:ext uri="{FF2B5EF4-FFF2-40B4-BE49-F238E27FC236}">
                <a16:creationId xmlns:a16="http://schemas.microsoft.com/office/drawing/2014/main" id="{6A714FF8-53FD-45DE-B8DF-2FFBC41F33C7}"/>
              </a:ext>
            </a:extLst>
          </p:cNvPr>
          <p:cNvSpPr txBox="1"/>
          <p:nvPr/>
        </p:nvSpPr>
        <p:spPr>
          <a:xfrm>
            <a:off x="4342076" y="3370706"/>
            <a:ext cx="430183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These are high level descriptions and being actively revised. Definitive spec and </a:t>
            </a:r>
            <a:r>
              <a:rPr lang="en-US" err="1"/>
              <a:t>reqs</a:t>
            </a:r>
            <a:r>
              <a:rPr lang="en-US"/>
              <a:t> should be based on: </a:t>
            </a:r>
            <a:r>
              <a:rPr lang="en-US">
                <a:hlinkClick r:id="rId4"/>
              </a:rPr>
              <a:t>https://github.com/verifiablesoftware/vsw</a:t>
            </a:r>
            <a:endParaRPr lang="en-US"/>
          </a:p>
          <a:p>
            <a:endParaRPr lang="en-US"/>
          </a:p>
        </p:txBody>
      </p:sp>
    </p:spTree>
    <p:extLst>
      <p:ext uri="{BB962C8B-B14F-4D97-AF65-F5344CB8AC3E}">
        <p14:creationId xmlns:p14="http://schemas.microsoft.com/office/powerpoint/2010/main" val="739244948"/>
      </p:ext>
    </p:extLst>
  </p:cSld>
  <p:clrMapOvr>
    <a:masterClrMapping/>
  </p:clrMapOvr>
</p:sld>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2.xml><?xml version="1.0" encoding="utf-8"?>
<a:theme xmlns:a="http://schemas.openxmlformats.org/drawingml/2006/main" name="1_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88D05BD9638934F964B2784CB7782F9" ma:contentTypeVersion="2" ma:contentTypeDescription="Create a new document." ma:contentTypeScope="" ma:versionID="7df95684b1f17043929dffd87c223790">
  <xsd:schema xmlns:xsd="http://www.w3.org/2001/XMLSchema" xmlns:xs="http://www.w3.org/2001/XMLSchema" xmlns:p="http://schemas.microsoft.com/office/2006/metadata/properties" xmlns:ns2="4f5e26d1-ff7a-4785-948b-6856cf5e4bfe" targetNamespace="http://schemas.microsoft.com/office/2006/metadata/properties" ma:root="true" ma:fieldsID="85d250f99814a0e6eb74e68bd4f548ac" ns2:_="">
    <xsd:import namespace="4f5e26d1-ff7a-4785-948b-6856cf5e4bf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5e26d1-ff7a-4785-948b-6856cf5e4b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F3DC84-B428-4CB1-801F-F4E3172F309B}">
  <ds:schemaRefs>
    <ds:schemaRef ds:uri="4f5e26d1-ff7a-4785-948b-6856cf5e4bf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62DB274-A7F8-442D-94F4-D179A107F140}">
  <ds:schemaRefs>
    <ds:schemaRef ds:uri="http://schemas.microsoft.com/sharepoint/v3/contenttype/forms"/>
  </ds:schemaRefs>
</ds:datastoreItem>
</file>

<file path=customXml/itemProps3.xml><?xml version="1.0" encoding="utf-8"?>
<ds:datastoreItem xmlns:ds="http://schemas.openxmlformats.org/officeDocument/2006/customXml" ds:itemID="{EA99D5F8-3F33-4E35-9FC9-BAB08C6957D6}">
  <ds:schemaRefs>
    <ds:schemaRef ds:uri="4f5e26d1-ff7a-4785-948b-6856cf5e4b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14</Slides>
  <Notes>1</Notes>
  <HiddenSlides>0</HiddenSlide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BCW</vt:lpstr>
      <vt:lpstr>1_BCW</vt:lpstr>
      <vt:lpstr>VSW Project Kickoff </vt:lpstr>
      <vt:lpstr>PowerPoint Presentation</vt:lpstr>
      <vt:lpstr>Team Introduction</vt:lpstr>
      <vt:lpstr>Background (Motivation)</vt:lpstr>
      <vt:lpstr>Motivating Example 1</vt:lpstr>
      <vt:lpstr>Motivating Example 2</vt:lpstr>
      <vt:lpstr>PowerPoint Presentation</vt:lpstr>
      <vt:lpstr>Scope for the SOW</vt:lpstr>
      <vt:lpstr>PowerPoint Presentation</vt:lpstr>
      <vt:lpstr>Dev and Test Environment</vt:lpstr>
      <vt:lpstr>Milestones and Acceptance Criteria</vt:lpstr>
      <vt:lpstr>Communications</vt:lpstr>
      <vt:lpstr>A few additional words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Verifiable Computing Project Proposal</dc:title>
  <dc:creator>Wenjing Chu</dc:creator>
  <cp:revision>1</cp:revision>
  <dcterms:created xsi:type="dcterms:W3CDTF">2020-07-02T00:35:28Z</dcterms:created>
  <dcterms:modified xsi:type="dcterms:W3CDTF">2020-10-05T21:44:32Z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0x010100188D05BD9638934F964B2784CB7782F9</vt:lpwstr>
  </property>
</Properties>
</file>